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685d24d03247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30899b80364bfc"/>
  </p:sldMasterIdLst>
  <p:sldIdLst>
    <p:sldId xmlns:r="http://schemas.openxmlformats.org/officeDocument/2006/relationships" id="256" r:id="Ra00ebf04121846c5"/>
    <p:sldId xmlns:r="http://schemas.openxmlformats.org/officeDocument/2006/relationships" id="257" r:id="R1a2c6a3c66724500"/>
    <p:sldId xmlns:r="http://schemas.openxmlformats.org/officeDocument/2006/relationships" id="258" r:id="R2c7e03d7b8ec4e0e"/>
    <p:sldId xmlns:r="http://schemas.openxmlformats.org/officeDocument/2006/relationships" id="259" r:id="Rdc8dad2b5f164b06"/>
    <p:sldId xmlns:r="http://schemas.openxmlformats.org/officeDocument/2006/relationships" id="260" r:id="Ra05f4f3f71494d1e"/>
    <p:sldId xmlns:r="http://schemas.openxmlformats.org/officeDocument/2006/relationships" id="261" r:id="R85fd6f34b8fb449a"/>
    <p:sldId xmlns:r="http://schemas.openxmlformats.org/officeDocument/2006/relationships" id="262" r:id="R07c2ccf4763548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30899b80364bfc" /><Relationship Type="http://schemas.openxmlformats.org/officeDocument/2006/relationships/slide" Target="/ppt/slides/slide1.xml" Id="Ra00ebf04121846c5" /><Relationship Type="http://schemas.openxmlformats.org/officeDocument/2006/relationships/slide" Target="/ppt/slides/slide2.xml" Id="R1a2c6a3c66724500" /><Relationship Type="http://schemas.openxmlformats.org/officeDocument/2006/relationships/slide" Target="/ppt/slides/slide3.xml" Id="R2c7e03d7b8ec4e0e" /><Relationship Type="http://schemas.openxmlformats.org/officeDocument/2006/relationships/slide" Target="/ppt/slides/slide4.xml" Id="Rdc8dad2b5f164b06" /><Relationship Type="http://schemas.openxmlformats.org/officeDocument/2006/relationships/slide" Target="/ppt/slides/slide5.xml" Id="Ra05f4f3f71494d1e" /><Relationship Type="http://schemas.openxmlformats.org/officeDocument/2006/relationships/slide" Target="/ppt/slides/slide6.xml" Id="R85fd6f34b8fb449a" /><Relationship Type="http://schemas.openxmlformats.org/officeDocument/2006/relationships/slide" Target="/ppt/slides/slide7.xml" Id="R07c2ccf4763548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77d512c45f45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b7b79196b47c3" /><Relationship Type="http://schemas.openxmlformats.org/officeDocument/2006/relationships/theme" Target="/ppt/slideMasters/theme/theme1.xml" Id="R6e0c1683743643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0b7b79196b47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c0b7bed1540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5e0226f574b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64fb4a5404e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db15d6bb442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9d196b02147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70aa3254f48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443c6527644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NSB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NSB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SØRENSEN 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927 859 815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NSB HOLDING AS</a:t>
            </a:r>
          </a:p>
        </p:txBody>
      </p:sp>
    </p:spTree>
  </p:cSld>
  <p:clrMapOvr>
    <a:masterClrMapping xmlns:a="http://schemas.openxmlformats.org/drawingml/2006/main"/>
  </p:clrMapOvr>
</p:sld>
</file>