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775e6bbf2448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0737077c5b40bc"/>
  </p:sldMasterIdLst>
  <p:sldIdLst>
    <p:sldId xmlns:r="http://schemas.openxmlformats.org/officeDocument/2006/relationships" id="256" r:id="R0db69213b6f04a20"/>
    <p:sldId xmlns:r="http://schemas.openxmlformats.org/officeDocument/2006/relationships" id="257" r:id="R1f171a3fa54d435e"/>
    <p:sldId xmlns:r="http://schemas.openxmlformats.org/officeDocument/2006/relationships" id="258" r:id="R066d2134a2404302"/>
    <p:sldId xmlns:r="http://schemas.openxmlformats.org/officeDocument/2006/relationships" id="259" r:id="Rca23cd868dc54692"/>
    <p:sldId xmlns:r="http://schemas.openxmlformats.org/officeDocument/2006/relationships" id="260" r:id="R9a0b89f0c82c43f2"/>
    <p:sldId xmlns:r="http://schemas.openxmlformats.org/officeDocument/2006/relationships" id="261" r:id="R94510e5d6bdc499d"/>
    <p:sldId xmlns:r="http://schemas.openxmlformats.org/officeDocument/2006/relationships" id="262" r:id="R5c8be9dc212a40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737077c5b40bc" /><Relationship Type="http://schemas.openxmlformats.org/officeDocument/2006/relationships/slide" Target="/ppt/slides/slide1.xml" Id="R0db69213b6f04a20" /><Relationship Type="http://schemas.openxmlformats.org/officeDocument/2006/relationships/slide" Target="/ppt/slides/slide2.xml" Id="R1f171a3fa54d435e" /><Relationship Type="http://schemas.openxmlformats.org/officeDocument/2006/relationships/slide" Target="/ppt/slides/slide3.xml" Id="R066d2134a2404302" /><Relationship Type="http://schemas.openxmlformats.org/officeDocument/2006/relationships/slide" Target="/ppt/slides/slide4.xml" Id="Rca23cd868dc54692" /><Relationship Type="http://schemas.openxmlformats.org/officeDocument/2006/relationships/slide" Target="/ppt/slides/slide5.xml" Id="R9a0b89f0c82c43f2" /><Relationship Type="http://schemas.openxmlformats.org/officeDocument/2006/relationships/slide" Target="/ppt/slides/slide6.xml" Id="R94510e5d6bdc499d" /><Relationship Type="http://schemas.openxmlformats.org/officeDocument/2006/relationships/slide" Target="/ppt/slides/slide7.xml" Id="R5c8be9dc212a40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8d9d01249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182970d3f49f5" /><Relationship Type="http://schemas.openxmlformats.org/officeDocument/2006/relationships/theme" Target="/ppt/slideMasters/theme/theme1.xml" Id="R51dbb0fd530446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182970d3f49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e25864baa43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29087a4bf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8f4e9e20e4f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e1745f8604d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8a1229cc9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ad9c069a24c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e5567d3da44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BMAM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MERETHE ANGELL MORTENSEN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Bente Merethe Angell Mortensen, Gåseidmarka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927 789 868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BMAM HOLDING AS</a:t>
            </a:r>
          </a:p>
        </p:txBody>
      </p:sp>
    </p:spTree>
  </p:cSld>
  <p:clrMapOvr>
    <a:masterClrMapping xmlns:a="http://schemas.openxmlformats.org/drawingml/2006/main"/>
  </p:clrMapOvr>
</p:sld>
</file>