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e696682fc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b641dc1154c91"/>
  </p:sldMasterIdLst>
  <p:sldIdLst>
    <p:sldId xmlns:r="http://schemas.openxmlformats.org/officeDocument/2006/relationships" id="256" r:id="R164c4fe645384bb7"/>
    <p:sldId xmlns:r="http://schemas.openxmlformats.org/officeDocument/2006/relationships" id="257" r:id="R31a56f6ba3794f97"/>
    <p:sldId xmlns:r="http://schemas.openxmlformats.org/officeDocument/2006/relationships" id="258" r:id="Rea810ffc148e45d7"/>
    <p:sldId xmlns:r="http://schemas.openxmlformats.org/officeDocument/2006/relationships" id="259" r:id="Reb31e0f0757e4128"/>
    <p:sldId xmlns:r="http://schemas.openxmlformats.org/officeDocument/2006/relationships" id="260" r:id="Rddf1c8edafa44299"/>
    <p:sldId xmlns:r="http://schemas.openxmlformats.org/officeDocument/2006/relationships" id="261" r:id="R4a4c36b1546e49d1"/>
    <p:sldId xmlns:r="http://schemas.openxmlformats.org/officeDocument/2006/relationships" id="262" r:id="R465a4c5ed5eb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b641dc1154c91" /><Relationship Type="http://schemas.openxmlformats.org/officeDocument/2006/relationships/slide" Target="/ppt/slides/slide1.xml" Id="R164c4fe645384bb7" /><Relationship Type="http://schemas.openxmlformats.org/officeDocument/2006/relationships/slide" Target="/ppt/slides/slide2.xml" Id="R31a56f6ba3794f97" /><Relationship Type="http://schemas.openxmlformats.org/officeDocument/2006/relationships/slide" Target="/ppt/slides/slide3.xml" Id="Rea810ffc148e45d7" /><Relationship Type="http://schemas.openxmlformats.org/officeDocument/2006/relationships/slide" Target="/ppt/slides/slide4.xml" Id="Reb31e0f0757e4128" /><Relationship Type="http://schemas.openxmlformats.org/officeDocument/2006/relationships/slide" Target="/ppt/slides/slide5.xml" Id="Rddf1c8edafa44299" /><Relationship Type="http://schemas.openxmlformats.org/officeDocument/2006/relationships/slide" Target="/ppt/slides/slide6.xml" Id="R4a4c36b1546e49d1" /><Relationship Type="http://schemas.openxmlformats.org/officeDocument/2006/relationships/slide" Target="/ppt/slides/slide7.xml" Id="R465a4c5ed5eb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81e8f61a1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18bb2635498f" /><Relationship Type="http://schemas.openxmlformats.org/officeDocument/2006/relationships/theme" Target="/ppt/slideMasters/theme/theme1.xml" Id="R43a797787a2c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718bb2635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c67999c6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d3ed8c3c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aba581cc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d5640b95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fb6a1278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9323e416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67d7a125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&amp; CO FELLESINVEST 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FELLESINVEST 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 WILHELM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ALOHOMORA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LIGHTHOUSE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ALKOFONDET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IS KINDZ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FRIEDBERG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927 784 955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