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b92be4b2b1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a09f0b7a84ebf"/>
  </p:sldMasterIdLst>
  <p:sldIdLst>
    <p:sldId xmlns:r="http://schemas.openxmlformats.org/officeDocument/2006/relationships" id="256" r:id="R23ae7ef666d24ddb"/>
    <p:sldId xmlns:r="http://schemas.openxmlformats.org/officeDocument/2006/relationships" id="257" r:id="Rd437b4ef0cf74bb3"/>
    <p:sldId xmlns:r="http://schemas.openxmlformats.org/officeDocument/2006/relationships" id="258" r:id="R587d8e840c174863"/>
    <p:sldId xmlns:r="http://schemas.openxmlformats.org/officeDocument/2006/relationships" id="259" r:id="R3ef091dd3ba74c6e"/>
    <p:sldId xmlns:r="http://schemas.openxmlformats.org/officeDocument/2006/relationships" id="260" r:id="Rd29588686eba4e7d"/>
    <p:sldId xmlns:r="http://schemas.openxmlformats.org/officeDocument/2006/relationships" id="261" r:id="R9104849779d748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a09f0b7a84ebf" /><Relationship Type="http://schemas.openxmlformats.org/officeDocument/2006/relationships/slide" Target="/ppt/slides/slide1.xml" Id="R23ae7ef666d24ddb" /><Relationship Type="http://schemas.openxmlformats.org/officeDocument/2006/relationships/slide" Target="/ppt/slides/slide2.xml" Id="Rd437b4ef0cf74bb3" /><Relationship Type="http://schemas.openxmlformats.org/officeDocument/2006/relationships/slide" Target="/ppt/slides/slide3.xml" Id="R587d8e840c174863" /><Relationship Type="http://schemas.openxmlformats.org/officeDocument/2006/relationships/slide" Target="/ppt/slides/slide4.xml" Id="R3ef091dd3ba74c6e" /><Relationship Type="http://schemas.openxmlformats.org/officeDocument/2006/relationships/slide" Target="/ppt/slides/slide5.xml" Id="Rd29588686eba4e7d" /><Relationship Type="http://schemas.openxmlformats.org/officeDocument/2006/relationships/slide" Target="/ppt/slides/slide6.xml" Id="R9104849779d748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1111282068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092c64b6f4ed8" /><Relationship Type="http://schemas.openxmlformats.org/officeDocument/2006/relationships/theme" Target="/ppt/slideMasters/theme/theme1.xml" Id="R8889a8f654424c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092c64b6f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47323c38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c017dca8d46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f122873a343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8500887e7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3205970cf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d714f351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ØYE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 gate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927 774 321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ØYE INVEST AS</a:t>
            </a:r>
          </a:p>
        </p:txBody>
      </p:sp>
    </p:spTree>
  </p:cSld>
  <p:clrMapOvr>
    <a:masterClrMapping xmlns:a="http://schemas.openxmlformats.org/drawingml/2006/main"/>
  </p:clrMapOvr>
</p:sld>
</file>