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e1a7054af84a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17db4835d948e3"/>
  </p:sldMasterIdLst>
  <p:sldIdLst>
    <p:sldId xmlns:r="http://schemas.openxmlformats.org/officeDocument/2006/relationships" id="256" r:id="R798159b6fed24762"/>
    <p:sldId xmlns:r="http://schemas.openxmlformats.org/officeDocument/2006/relationships" id="257" r:id="R0885b652dd7b4a2e"/>
    <p:sldId xmlns:r="http://schemas.openxmlformats.org/officeDocument/2006/relationships" id="258" r:id="R7a64193621ad463f"/>
    <p:sldId xmlns:r="http://schemas.openxmlformats.org/officeDocument/2006/relationships" id="259" r:id="Rca5aef60034a4929"/>
    <p:sldId xmlns:r="http://schemas.openxmlformats.org/officeDocument/2006/relationships" id="260" r:id="Ra09e60799de845d4"/>
    <p:sldId xmlns:r="http://schemas.openxmlformats.org/officeDocument/2006/relationships" id="261" r:id="R7bf03b5fe17b4c89"/>
    <p:sldId xmlns:r="http://schemas.openxmlformats.org/officeDocument/2006/relationships" id="262" r:id="R9146682bb87145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17db4835d948e3" /><Relationship Type="http://schemas.openxmlformats.org/officeDocument/2006/relationships/slide" Target="/ppt/slides/slide1.xml" Id="R798159b6fed24762" /><Relationship Type="http://schemas.openxmlformats.org/officeDocument/2006/relationships/slide" Target="/ppt/slides/slide2.xml" Id="R0885b652dd7b4a2e" /><Relationship Type="http://schemas.openxmlformats.org/officeDocument/2006/relationships/slide" Target="/ppt/slides/slide3.xml" Id="R7a64193621ad463f" /><Relationship Type="http://schemas.openxmlformats.org/officeDocument/2006/relationships/slide" Target="/ppt/slides/slide4.xml" Id="Rca5aef60034a4929" /><Relationship Type="http://schemas.openxmlformats.org/officeDocument/2006/relationships/slide" Target="/ppt/slides/slide5.xml" Id="Ra09e60799de845d4" /><Relationship Type="http://schemas.openxmlformats.org/officeDocument/2006/relationships/slide" Target="/ppt/slides/slide6.xml" Id="R7bf03b5fe17b4c89" /><Relationship Type="http://schemas.openxmlformats.org/officeDocument/2006/relationships/slide" Target="/ppt/slides/slide7.xml" Id="R9146682bb87145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96406f85b147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5856175164bce" /><Relationship Type="http://schemas.openxmlformats.org/officeDocument/2006/relationships/theme" Target="/ppt/slideMasters/theme/theme1.xml" Id="R6a9d2e8d27274f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75856175164b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0bda23f714d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6285fe52c4c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9c30ce5554f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f717234354b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083bb063a4a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6c6e5bbb040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0549a82b245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EB FILTBYGG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 FILTBYGG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1 697 192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15 682 521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15 719 316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BRUUSGAARD  –  96,3 %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BAGLERGATEN 1 HOLDING AS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Storgate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927 666 006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EB FILTBYGG AS</a:t>
            </a:r>
          </a:p>
        </p:txBody>
      </p:sp>
    </p:spTree>
  </p:cSld>
  <p:clrMapOvr>
    <a:masterClrMapping xmlns:a="http://schemas.openxmlformats.org/drawingml/2006/main"/>
  </p:clrMapOvr>
</p:sld>
</file>