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c47088bb8b41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5a36348e6e4461"/>
  </p:sldMasterIdLst>
  <p:sldIdLst>
    <p:sldId xmlns:r="http://schemas.openxmlformats.org/officeDocument/2006/relationships" id="256" r:id="R9b637ab6132343f8"/>
    <p:sldId xmlns:r="http://schemas.openxmlformats.org/officeDocument/2006/relationships" id="257" r:id="Rd5a9a61941d04a8a"/>
    <p:sldId xmlns:r="http://schemas.openxmlformats.org/officeDocument/2006/relationships" id="258" r:id="Rfea3a32af379467c"/>
    <p:sldId xmlns:r="http://schemas.openxmlformats.org/officeDocument/2006/relationships" id="259" r:id="R33f6e9f801194702"/>
    <p:sldId xmlns:r="http://schemas.openxmlformats.org/officeDocument/2006/relationships" id="260" r:id="Rfb093c79366249d3"/>
    <p:sldId xmlns:r="http://schemas.openxmlformats.org/officeDocument/2006/relationships" id="261" r:id="R78c2431934aa43ad"/>
    <p:sldId xmlns:r="http://schemas.openxmlformats.org/officeDocument/2006/relationships" id="262" r:id="R471acbef2cad42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5a36348e6e4461" /><Relationship Type="http://schemas.openxmlformats.org/officeDocument/2006/relationships/slide" Target="/ppt/slides/slide1.xml" Id="R9b637ab6132343f8" /><Relationship Type="http://schemas.openxmlformats.org/officeDocument/2006/relationships/slide" Target="/ppt/slides/slide2.xml" Id="Rd5a9a61941d04a8a" /><Relationship Type="http://schemas.openxmlformats.org/officeDocument/2006/relationships/slide" Target="/ppt/slides/slide3.xml" Id="Rfea3a32af379467c" /><Relationship Type="http://schemas.openxmlformats.org/officeDocument/2006/relationships/slide" Target="/ppt/slides/slide4.xml" Id="R33f6e9f801194702" /><Relationship Type="http://schemas.openxmlformats.org/officeDocument/2006/relationships/slide" Target="/ppt/slides/slide5.xml" Id="Rfb093c79366249d3" /><Relationship Type="http://schemas.openxmlformats.org/officeDocument/2006/relationships/slide" Target="/ppt/slides/slide6.xml" Id="R78c2431934aa43ad" /><Relationship Type="http://schemas.openxmlformats.org/officeDocument/2006/relationships/slide" Target="/ppt/slides/slide7.xml" Id="R471acbef2cad42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04beb9275d4e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74789aabf04e49" /><Relationship Type="http://schemas.openxmlformats.org/officeDocument/2006/relationships/theme" Target="/ppt/slideMasters/theme/theme1.xml" Id="Rb0e98bbb801147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74789aabf04e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3f89a0b25d4f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64685e779f43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167beea0243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dc5ae31ca045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6e155e549346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dd859f1594b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233208b8242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RBG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RBG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1 136 720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10 429 559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11 669 990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RIBORG BACKER-GRØNDAHL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Storgate 104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3018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927 665 999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RBG AS</a:t>
            </a:r>
          </a:p>
        </p:txBody>
      </p:sp>
    </p:spTree>
  </p:cSld>
  <p:clrMapOvr>
    <a:masterClrMapping xmlns:a="http://schemas.openxmlformats.org/drawingml/2006/main"/>
  </p:clrMapOvr>
</p:sld>
</file>