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16e07d6cb04b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9ba9237e294b01"/>
  </p:sldMasterIdLst>
  <p:sldIdLst>
    <p:sldId xmlns:r="http://schemas.openxmlformats.org/officeDocument/2006/relationships" id="256" r:id="R1e8d8ab96dca4dc6"/>
    <p:sldId xmlns:r="http://schemas.openxmlformats.org/officeDocument/2006/relationships" id="257" r:id="R9df776b153ff4603"/>
    <p:sldId xmlns:r="http://schemas.openxmlformats.org/officeDocument/2006/relationships" id="258" r:id="Rab1e6405be484cef"/>
    <p:sldId xmlns:r="http://schemas.openxmlformats.org/officeDocument/2006/relationships" id="259" r:id="Rfdb7ef9a10704c97"/>
    <p:sldId xmlns:r="http://schemas.openxmlformats.org/officeDocument/2006/relationships" id="260" r:id="Rf5a4e05a3aaf44d3"/>
    <p:sldId xmlns:r="http://schemas.openxmlformats.org/officeDocument/2006/relationships" id="261" r:id="Rb82bf852bd044861"/>
    <p:sldId xmlns:r="http://schemas.openxmlformats.org/officeDocument/2006/relationships" id="262" r:id="Ra0636d82b573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ba9237e294b01" /><Relationship Type="http://schemas.openxmlformats.org/officeDocument/2006/relationships/slide" Target="/ppt/slides/slide1.xml" Id="R1e8d8ab96dca4dc6" /><Relationship Type="http://schemas.openxmlformats.org/officeDocument/2006/relationships/slide" Target="/ppt/slides/slide2.xml" Id="R9df776b153ff4603" /><Relationship Type="http://schemas.openxmlformats.org/officeDocument/2006/relationships/slide" Target="/ppt/slides/slide3.xml" Id="Rab1e6405be484cef" /><Relationship Type="http://schemas.openxmlformats.org/officeDocument/2006/relationships/slide" Target="/ppt/slides/slide4.xml" Id="Rfdb7ef9a10704c97" /><Relationship Type="http://schemas.openxmlformats.org/officeDocument/2006/relationships/slide" Target="/ppt/slides/slide5.xml" Id="Rf5a4e05a3aaf44d3" /><Relationship Type="http://schemas.openxmlformats.org/officeDocument/2006/relationships/slide" Target="/ppt/slides/slide6.xml" Id="Rb82bf852bd044861" /><Relationship Type="http://schemas.openxmlformats.org/officeDocument/2006/relationships/slide" Target="/ppt/slides/slide7.xml" Id="Ra0636d82b573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9738e4c4846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f74af2eeb40bc" /><Relationship Type="http://schemas.openxmlformats.org/officeDocument/2006/relationships/theme" Target="/ppt/slideMasters/theme/theme1.xml" Id="Rb07d07b3f994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ff74af2eeb40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41ae771b543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6600250b142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70f3cff0641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1b1cc14f0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95b7606fe4e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a7f1a351241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fba80bdf74d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OES FILTBYGG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OES FILTBYGG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2 042 053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BRUUSGAARD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BRUUSGAARD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BRUUSGAARD  –  22,2 %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Storgate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FILTBYGG AS</a:t>
            </a:r>
          </a:p>
        </p:txBody>
      </p:sp>
    </p:spTree>
  </p:cSld>
  <p:clrMapOvr>
    <a:masterClrMapping xmlns:a="http://schemas.openxmlformats.org/drawingml/2006/main"/>
  </p:clrMapOvr>
</p:sld>
</file>