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b93dc62a1340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f1e0a3aba64cb6"/>
  </p:sldMasterIdLst>
  <p:sldIdLst>
    <p:sldId xmlns:r="http://schemas.openxmlformats.org/officeDocument/2006/relationships" id="256" r:id="Rc06a0991c05a47bd"/>
    <p:sldId xmlns:r="http://schemas.openxmlformats.org/officeDocument/2006/relationships" id="257" r:id="R6bef93a3e1b3471b"/>
    <p:sldId xmlns:r="http://schemas.openxmlformats.org/officeDocument/2006/relationships" id="258" r:id="R7854308cc02b48b9"/>
    <p:sldId xmlns:r="http://schemas.openxmlformats.org/officeDocument/2006/relationships" id="259" r:id="R0fac232988cb4fd2"/>
    <p:sldId xmlns:r="http://schemas.openxmlformats.org/officeDocument/2006/relationships" id="260" r:id="R94e28b8d7d32464b"/>
    <p:sldId xmlns:r="http://schemas.openxmlformats.org/officeDocument/2006/relationships" id="261" r:id="R0bcaa36318e24e27"/>
    <p:sldId xmlns:r="http://schemas.openxmlformats.org/officeDocument/2006/relationships" id="262" r:id="R7cf3402fed164c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f1e0a3aba64cb6" /><Relationship Type="http://schemas.openxmlformats.org/officeDocument/2006/relationships/slide" Target="/ppt/slides/slide1.xml" Id="Rc06a0991c05a47bd" /><Relationship Type="http://schemas.openxmlformats.org/officeDocument/2006/relationships/slide" Target="/ppt/slides/slide2.xml" Id="R6bef93a3e1b3471b" /><Relationship Type="http://schemas.openxmlformats.org/officeDocument/2006/relationships/slide" Target="/ppt/slides/slide3.xml" Id="R7854308cc02b48b9" /><Relationship Type="http://schemas.openxmlformats.org/officeDocument/2006/relationships/slide" Target="/ppt/slides/slide4.xml" Id="R0fac232988cb4fd2" /><Relationship Type="http://schemas.openxmlformats.org/officeDocument/2006/relationships/slide" Target="/ppt/slides/slide5.xml" Id="R94e28b8d7d32464b" /><Relationship Type="http://schemas.openxmlformats.org/officeDocument/2006/relationships/slide" Target="/ppt/slides/slide6.xml" Id="R0bcaa36318e24e27" /><Relationship Type="http://schemas.openxmlformats.org/officeDocument/2006/relationships/slide" Target="/ppt/slides/slide7.xml" Id="R7cf3402fed164c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19564f8ac64c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aed33113c44a6" /><Relationship Type="http://schemas.openxmlformats.org/officeDocument/2006/relationships/theme" Target="/ppt/slideMasters/theme/theme1.xml" Id="Re820f805b69449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4aed33113c44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d2738a60f49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d72a5c2b340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4c834504847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bbffe4d0b4b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2457dba3c4e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d6effa1c343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07f3cbd374c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LB FILTBYGG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 FILTBYGG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387 345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4 271 262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4 281 626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BRUUSGAARD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Storgate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927 665 956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FILTBYGG AS</a:t>
            </a:r>
          </a:p>
        </p:txBody>
      </p:sp>
    </p:spTree>
  </p:cSld>
  <p:clrMapOvr>
    <a:masterClrMapping xmlns:a="http://schemas.openxmlformats.org/drawingml/2006/main"/>
  </p:clrMapOvr>
</p:sld>
</file>