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d76a42d289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4a3f7f84c34555"/>
  </p:sldMasterIdLst>
  <p:sldIdLst>
    <p:sldId xmlns:r="http://schemas.openxmlformats.org/officeDocument/2006/relationships" id="256" r:id="R9f9b013bc301448a"/>
    <p:sldId xmlns:r="http://schemas.openxmlformats.org/officeDocument/2006/relationships" id="257" r:id="R5ff5a65ff1c24785"/>
    <p:sldId xmlns:r="http://schemas.openxmlformats.org/officeDocument/2006/relationships" id="258" r:id="R323f3d49ecf046f0"/>
    <p:sldId xmlns:r="http://schemas.openxmlformats.org/officeDocument/2006/relationships" id="259" r:id="R06fc0c38b1e64832"/>
    <p:sldId xmlns:r="http://schemas.openxmlformats.org/officeDocument/2006/relationships" id="260" r:id="R60295e22cf8e497d"/>
    <p:sldId xmlns:r="http://schemas.openxmlformats.org/officeDocument/2006/relationships" id="261" r:id="Rb98f81a120284841"/>
    <p:sldId xmlns:r="http://schemas.openxmlformats.org/officeDocument/2006/relationships" id="262" r:id="R9462cd228628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4a3f7f84c34555" /><Relationship Type="http://schemas.openxmlformats.org/officeDocument/2006/relationships/slide" Target="/ppt/slides/slide1.xml" Id="R9f9b013bc301448a" /><Relationship Type="http://schemas.openxmlformats.org/officeDocument/2006/relationships/slide" Target="/ppt/slides/slide2.xml" Id="R5ff5a65ff1c24785" /><Relationship Type="http://schemas.openxmlformats.org/officeDocument/2006/relationships/slide" Target="/ppt/slides/slide3.xml" Id="R323f3d49ecf046f0" /><Relationship Type="http://schemas.openxmlformats.org/officeDocument/2006/relationships/slide" Target="/ppt/slides/slide4.xml" Id="R06fc0c38b1e64832" /><Relationship Type="http://schemas.openxmlformats.org/officeDocument/2006/relationships/slide" Target="/ppt/slides/slide5.xml" Id="R60295e22cf8e497d" /><Relationship Type="http://schemas.openxmlformats.org/officeDocument/2006/relationships/slide" Target="/ppt/slides/slide6.xml" Id="Rb98f81a120284841" /><Relationship Type="http://schemas.openxmlformats.org/officeDocument/2006/relationships/slide" Target="/ppt/slides/slide7.xml" Id="R9462cd228628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642c4b60e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1ac26579e4fac" /><Relationship Type="http://schemas.openxmlformats.org/officeDocument/2006/relationships/theme" Target="/ppt/slideMasters/theme/theme1.xml" Id="Rad6a45e57025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1ac26579e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ec74f6fc8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560c563b9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b3baa3de2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33b7e2a95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ca8f324f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66c96495e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650a0ea81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SKIBERG AS ble etablert [år] og holder til i Hof.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12 746 715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12 801 775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BACKER-GRØNDAHL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BACKER-GRØNDAHL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3090 Hof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SKIBERG AS</a:t>
            </a:r>
          </a:p>
        </p:txBody>
      </p:sp>
    </p:spTree>
  </p:cSld>
  <p:clrMapOvr>
    <a:masterClrMapping xmlns:a="http://schemas.openxmlformats.org/drawingml/2006/main"/>
  </p:clrMapOvr>
</p:sld>
</file>