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d0d72313c40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a660289bc44d4"/>
  </p:sldMasterIdLst>
  <p:sldIdLst>
    <p:sldId xmlns:r="http://schemas.openxmlformats.org/officeDocument/2006/relationships" id="256" r:id="R451a8de8f92e4ede"/>
    <p:sldId xmlns:r="http://schemas.openxmlformats.org/officeDocument/2006/relationships" id="257" r:id="R66c4c7192e7745dc"/>
    <p:sldId xmlns:r="http://schemas.openxmlformats.org/officeDocument/2006/relationships" id="258" r:id="Rb28962a942db44f8"/>
    <p:sldId xmlns:r="http://schemas.openxmlformats.org/officeDocument/2006/relationships" id="259" r:id="Rd86b748ec4e0480f"/>
    <p:sldId xmlns:r="http://schemas.openxmlformats.org/officeDocument/2006/relationships" id="260" r:id="Re9d88bda4e834b58"/>
    <p:sldId xmlns:r="http://schemas.openxmlformats.org/officeDocument/2006/relationships" id="261" r:id="Rbcbf4794ea8543b1"/>
    <p:sldId xmlns:r="http://schemas.openxmlformats.org/officeDocument/2006/relationships" id="262" r:id="Ra8bf353321ba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a660289bc44d4" /><Relationship Type="http://schemas.openxmlformats.org/officeDocument/2006/relationships/slide" Target="/ppt/slides/slide1.xml" Id="R451a8de8f92e4ede" /><Relationship Type="http://schemas.openxmlformats.org/officeDocument/2006/relationships/slide" Target="/ppt/slides/slide2.xml" Id="R66c4c7192e7745dc" /><Relationship Type="http://schemas.openxmlformats.org/officeDocument/2006/relationships/slide" Target="/ppt/slides/slide3.xml" Id="Rb28962a942db44f8" /><Relationship Type="http://schemas.openxmlformats.org/officeDocument/2006/relationships/slide" Target="/ppt/slides/slide4.xml" Id="Rd86b748ec4e0480f" /><Relationship Type="http://schemas.openxmlformats.org/officeDocument/2006/relationships/slide" Target="/ppt/slides/slide5.xml" Id="Re9d88bda4e834b58" /><Relationship Type="http://schemas.openxmlformats.org/officeDocument/2006/relationships/slide" Target="/ppt/slides/slide6.xml" Id="Rbcbf4794ea8543b1" /><Relationship Type="http://schemas.openxmlformats.org/officeDocument/2006/relationships/slide" Target="/ppt/slides/slide7.xml" Id="Ra8bf353321ba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f866713ed4d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afa79a31146e1" /><Relationship Type="http://schemas.openxmlformats.org/officeDocument/2006/relationships/theme" Target="/ppt/slideMasters/theme/theme1.xml" Id="Rc36f51ee8f204a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6afa79a31146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0b61f23c447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b47eb2da745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5c8678bf6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c4e886652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d058ff1984a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f946e55b141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1b39a1b6c4b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 NORDMANN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NORDMANN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WERGELAND-NAIR BENEDICTE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Tunbo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1807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927 662 728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