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c387e4b45d49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26ebae7c146c3"/>
  </p:sldMasterIdLst>
  <p:sldIdLst>
    <p:sldId xmlns:r="http://schemas.openxmlformats.org/officeDocument/2006/relationships" id="256" r:id="R20202c18cbad4725"/>
    <p:sldId xmlns:r="http://schemas.openxmlformats.org/officeDocument/2006/relationships" id="257" r:id="R43504274e3bf4a96"/>
    <p:sldId xmlns:r="http://schemas.openxmlformats.org/officeDocument/2006/relationships" id="258" r:id="Rc970737bf0744b7a"/>
    <p:sldId xmlns:r="http://schemas.openxmlformats.org/officeDocument/2006/relationships" id="259" r:id="Ra49ba3e746f64841"/>
    <p:sldId xmlns:r="http://schemas.openxmlformats.org/officeDocument/2006/relationships" id="260" r:id="Rc7b0787d91074fe9"/>
    <p:sldId xmlns:r="http://schemas.openxmlformats.org/officeDocument/2006/relationships" id="261" r:id="R273ac2af213c4902"/>
    <p:sldId xmlns:r="http://schemas.openxmlformats.org/officeDocument/2006/relationships" id="262" r:id="R42ef7ce0cc35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26ebae7c146c3" /><Relationship Type="http://schemas.openxmlformats.org/officeDocument/2006/relationships/slide" Target="/ppt/slides/slide1.xml" Id="R20202c18cbad4725" /><Relationship Type="http://schemas.openxmlformats.org/officeDocument/2006/relationships/slide" Target="/ppt/slides/slide2.xml" Id="R43504274e3bf4a96" /><Relationship Type="http://schemas.openxmlformats.org/officeDocument/2006/relationships/slide" Target="/ppt/slides/slide3.xml" Id="Rc970737bf0744b7a" /><Relationship Type="http://schemas.openxmlformats.org/officeDocument/2006/relationships/slide" Target="/ppt/slides/slide4.xml" Id="Ra49ba3e746f64841" /><Relationship Type="http://schemas.openxmlformats.org/officeDocument/2006/relationships/slide" Target="/ppt/slides/slide5.xml" Id="Rc7b0787d91074fe9" /><Relationship Type="http://schemas.openxmlformats.org/officeDocument/2006/relationships/slide" Target="/ppt/slides/slide6.xml" Id="R273ac2af213c4902" /><Relationship Type="http://schemas.openxmlformats.org/officeDocument/2006/relationships/slide" Target="/ppt/slides/slide7.xml" Id="R42ef7ce0cc35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e15cd14554e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09917152249dd" /><Relationship Type="http://schemas.openxmlformats.org/officeDocument/2006/relationships/theme" Target="/ppt/slideMasters/theme/theme1.xml" Id="Rb1b9ea78b93045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d09917152249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40e16222c42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3139711ec4a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3dbd7c26c4e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b234d375d42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bb0f35c134d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f75ffdf9a4d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89aed20504d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AAUDIT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AAUDIT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20 501 393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14 865 958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REIDAR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