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c5c7e4c0a64b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89e7d82f044b3"/>
  </p:sldMasterIdLst>
  <p:sldIdLst>
    <p:sldId xmlns:r="http://schemas.openxmlformats.org/officeDocument/2006/relationships" id="256" r:id="R8ddfaf785b384986"/>
    <p:sldId xmlns:r="http://schemas.openxmlformats.org/officeDocument/2006/relationships" id="257" r:id="Rabb0c61259e2405b"/>
    <p:sldId xmlns:r="http://schemas.openxmlformats.org/officeDocument/2006/relationships" id="258" r:id="R6a0a25743a784477"/>
    <p:sldId xmlns:r="http://schemas.openxmlformats.org/officeDocument/2006/relationships" id="259" r:id="R2416d4ffec084512"/>
    <p:sldId xmlns:r="http://schemas.openxmlformats.org/officeDocument/2006/relationships" id="260" r:id="R790312be30be408a"/>
    <p:sldId xmlns:r="http://schemas.openxmlformats.org/officeDocument/2006/relationships" id="261" r:id="R0aa997e4ab644583"/>
    <p:sldId xmlns:r="http://schemas.openxmlformats.org/officeDocument/2006/relationships" id="262" r:id="Ra7d8bf66d7d1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89e7d82f044b3" /><Relationship Type="http://schemas.openxmlformats.org/officeDocument/2006/relationships/slide" Target="/ppt/slides/slide1.xml" Id="R8ddfaf785b384986" /><Relationship Type="http://schemas.openxmlformats.org/officeDocument/2006/relationships/slide" Target="/ppt/slides/slide2.xml" Id="Rabb0c61259e2405b" /><Relationship Type="http://schemas.openxmlformats.org/officeDocument/2006/relationships/slide" Target="/ppt/slides/slide3.xml" Id="R6a0a25743a784477" /><Relationship Type="http://schemas.openxmlformats.org/officeDocument/2006/relationships/slide" Target="/ppt/slides/slide4.xml" Id="R2416d4ffec084512" /><Relationship Type="http://schemas.openxmlformats.org/officeDocument/2006/relationships/slide" Target="/ppt/slides/slide5.xml" Id="R790312be30be408a" /><Relationship Type="http://schemas.openxmlformats.org/officeDocument/2006/relationships/slide" Target="/ppt/slides/slide6.xml" Id="R0aa997e4ab644583" /><Relationship Type="http://schemas.openxmlformats.org/officeDocument/2006/relationships/slide" Target="/ppt/slides/slide7.xml" Id="Ra7d8bf66d7d1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f5c6cf7a246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5df5392344877" /><Relationship Type="http://schemas.openxmlformats.org/officeDocument/2006/relationships/theme" Target="/ppt/slideMasters/theme/theme1.xml" Id="R181035d4b7a045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5df53923448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39d2504ff4f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7b765b2cd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7ca2bd25943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38d731374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bc20d609345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6a2e618ce43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3760e30384c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KJETIL EIDESVIK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36 604 552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39 416 699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