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b5119d899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b4de203c5463e"/>
  </p:sldMasterIdLst>
  <p:sldIdLst>
    <p:sldId xmlns:r="http://schemas.openxmlformats.org/officeDocument/2006/relationships" id="256" r:id="R0a2936e83f144653"/>
    <p:sldId xmlns:r="http://schemas.openxmlformats.org/officeDocument/2006/relationships" id="257" r:id="Rb9c265cc1c1d45a9"/>
    <p:sldId xmlns:r="http://schemas.openxmlformats.org/officeDocument/2006/relationships" id="258" r:id="R519358fc58cd4bd8"/>
    <p:sldId xmlns:r="http://schemas.openxmlformats.org/officeDocument/2006/relationships" id="259" r:id="R66e264bfcff24538"/>
    <p:sldId xmlns:r="http://schemas.openxmlformats.org/officeDocument/2006/relationships" id="260" r:id="R3560f129708a4624"/>
    <p:sldId xmlns:r="http://schemas.openxmlformats.org/officeDocument/2006/relationships" id="261" r:id="Rc20751a71d134657"/>
    <p:sldId xmlns:r="http://schemas.openxmlformats.org/officeDocument/2006/relationships" id="262" r:id="R63a617c9684f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b4de203c5463e" /><Relationship Type="http://schemas.openxmlformats.org/officeDocument/2006/relationships/slide" Target="/ppt/slides/slide1.xml" Id="R0a2936e83f144653" /><Relationship Type="http://schemas.openxmlformats.org/officeDocument/2006/relationships/slide" Target="/ppt/slides/slide2.xml" Id="Rb9c265cc1c1d45a9" /><Relationship Type="http://schemas.openxmlformats.org/officeDocument/2006/relationships/slide" Target="/ppt/slides/slide3.xml" Id="R519358fc58cd4bd8" /><Relationship Type="http://schemas.openxmlformats.org/officeDocument/2006/relationships/slide" Target="/ppt/slides/slide4.xml" Id="R66e264bfcff24538" /><Relationship Type="http://schemas.openxmlformats.org/officeDocument/2006/relationships/slide" Target="/ppt/slides/slide5.xml" Id="R3560f129708a4624" /><Relationship Type="http://schemas.openxmlformats.org/officeDocument/2006/relationships/slide" Target="/ppt/slides/slide6.xml" Id="Rc20751a71d134657" /><Relationship Type="http://schemas.openxmlformats.org/officeDocument/2006/relationships/slide" Target="/ppt/slides/slide7.xml" Id="R63a617c9684f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4e340a1f9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b28d861ee4032" /><Relationship Type="http://schemas.openxmlformats.org/officeDocument/2006/relationships/theme" Target="/ppt/slideMasters/theme/theme1.xml" Id="Rd7bf1e803a37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b28d861ee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595c8289f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abe6d06c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893732d6a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75d8905c4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20b9278a7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ecedbb306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73fb94f93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