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615c107da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f5aa8e4794fbf"/>
  </p:sldMasterIdLst>
  <p:sldIdLst>
    <p:sldId xmlns:r="http://schemas.openxmlformats.org/officeDocument/2006/relationships" id="256" r:id="R38f7f35c9c164fca"/>
    <p:sldId xmlns:r="http://schemas.openxmlformats.org/officeDocument/2006/relationships" id="257" r:id="Rfb263afad8ce45f4"/>
    <p:sldId xmlns:r="http://schemas.openxmlformats.org/officeDocument/2006/relationships" id="258" r:id="R2df0e90191c34ada"/>
    <p:sldId xmlns:r="http://schemas.openxmlformats.org/officeDocument/2006/relationships" id="259" r:id="Rccef84d0e7944172"/>
    <p:sldId xmlns:r="http://schemas.openxmlformats.org/officeDocument/2006/relationships" id="260" r:id="Rfdd01559e447475c"/>
    <p:sldId xmlns:r="http://schemas.openxmlformats.org/officeDocument/2006/relationships" id="261" r:id="R00f8a80af126461e"/>
    <p:sldId xmlns:r="http://schemas.openxmlformats.org/officeDocument/2006/relationships" id="262" r:id="Rd5ea77ab06a0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5aa8e4794fbf" /><Relationship Type="http://schemas.openxmlformats.org/officeDocument/2006/relationships/slide" Target="/ppt/slides/slide1.xml" Id="R38f7f35c9c164fca" /><Relationship Type="http://schemas.openxmlformats.org/officeDocument/2006/relationships/slide" Target="/ppt/slides/slide2.xml" Id="Rfb263afad8ce45f4" /><Relationship Type="http://schemas.openxmlformats.org/officeDocument/2006/relationships/slide" Target="/ppt/slides/slide3.xml" Id="R2df0e90191c34ada" /><Relationship Type="http://schemas.openxmlformats.org/officeDocument/2006/relationships/slide" Target="/ppt/slides/slide4.xml" Id="Rccef84d0e7944172" /><Relationship Type="http://schemas.openxmlformats.org/officeDocument/2006/relationships/slide" Target="/ppt/slides/slide5.xml" Id="Rfdd01559e447475c" /><Relationship Type="http://schemas.openxmlformats.org/officeDocument/2006/relationships/slide" Target="/ppt/slides/slide6.xml" Id="R00f8a80af126461e" /><Relationship Type="http://schemas.openxmlformats.org/officeDocument/2006/relationships/slide" Target="/ppt/slides/slide7.xml" Id="Rd5ea77ab06a0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70f2cb9e0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d0f83da746d7" /><Relationship Type="http://schemas.openxmlformats.org/officeDocument/2006/relationships/theme" Target="/ppt/slideMasters/theme/theme1.xml" Id="Rcfe5860d0f87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ed0f83da7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0b8fd45a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95a85b98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7a74aae4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e5089f37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5026cedf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ef446413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673b6ef1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