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18f8a4be24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794963dd184d19"/>
  </p:sldMasterIdLst>
  <p:sldIdLst>
    <p:sldId xmlns:r="http://schemas.openxmlformats.org/officeDocument/2006/relationships" id="256" r:id="R7f43ad9b36304bf1"/>
    <p:sldId xmlns:r="http://schemas.openxmlformats.org/officeDocument/2006/relationships" id="257" r:id="R8f48e1dbb1174015"/>
    <p:sldId xmlns:r="http://schemas.openxmlformats.org/officeDocument/2006/relationships" id="258" r:id="Rdcf68e32af1841e0"/>
    <p:sldId xmlns:r="http://schemas.openxmlformats.org/officeDocument/2006/relationships" id="259" r:id="R4e2015a30acf4a62"/>
    <p:sldId xmlns:r="http://schemas.openxmlformats.org/officeDocument/2006/relationships" id="260" r:id="Re242c3c78f134390"/>
    <p:sldId xmlns:r="http://schemas.openxmlformats.org/officeDocument/2006/relationships" id="261" r:id="R8d264c5453c14887"/>
    <p:sldId xmlns:r="http://schemas.openxmlformats.org/officeDocument/2006/relationships" id="262" r:id="Rcff56381cffc47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94963dd184d19" /><Relationship Type="http://schemas.openxmlformats.org/officeDocument/2006/relationships/slide" Target="/ppt/slides/slide1.xml" Id="R7f43ad9b36304bf1" /><Relationship Type="http://schemas.openxmlformats.org/officeDocument/2006/relationships/slide" Target="/ppt/slides/slide2.xml" Id="R8f48e1dbb1174015" /><Relationship Type="http://schemas.openxmlformats.org/officeDocument/2006/relationships/slide" Target="/ppt/slides/slide3.xml" Id="Rdcf68e32af1841e0" /><Relationship Type="http://schemas.openxmlformats.org/officeDocument/2006/relationships/slide" Target="/ppt/slides/slide4.xml" Id="R4e2015a30acf4a62" /><Relationship Type="http://schemas.openxmlformats.org/officeDocument/2006/relationships/slide" Target="/ppt/slides/slide5.xml" Id="Re242c3c78f134390" /><Relationship Type="http://schemas.openxmlformats.org/officeDocument/2006/relationships/slide" Target="/ppt/slides/slide6.xml" Id="R8d264c5453c14887" /><Relationship Type="http://schemas.openxmlformats.org/officeDocument/2006/relationships/slide" Target="/ppt/slides/slide7.xml" Id="Rcff56381cffc47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ad2e849444b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e7b96494e4333" /><Relationship Type="http://schemas.openxmlformats.org/officeDocument/2006/relationships/theme" Target="/ppt/slideMasters/theme/theme1.xml" Id="R70c5c0e24de54f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be7b96494e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ab68cc17b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6f893a2de4d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28211c39d49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e0a84a3f3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3a966a88c48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b31623fb64f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dd3caeb914e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EIDECA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32 754 577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35 870 424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Vespestadhaugen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EIDECA AS</a:t>
            </a:r>
          </a:p>
        </p:txBody>
      </p:sp>
    </p:spTree>
  </p:cSld>
  <p:clrMapOvr>
    <a:masterClrMapping xmlns:a="http://schemas.openxmlformats.org/drawingml/2006/main"/>
  </p:clrMapOvr>
</p:sld>
</file>