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34c9e286c348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c9bd182acd495a"/>
  </p:sldMasterIdLst>
  <p:sldIdLst>
    <p:sldId xmlns:r="http://schemas.openxmlformats.org/officeDocument/2006/relationships" id="256" r:id="R3add7a0fe0ae4818"/>
    <p:sldId xmlns:r="http://schemas.openxmlformats.org/officeDocument/2006/relationships" id="257" r:id="Rc241cf94723d4886"/>
    <p:sldId xmlns:r="http://schemas.openxmlformats.org/officeDocument/2006/relationships" id="258" r:id="Rb20e69293e2a4b76"/>
    <p:sldId xmlns:r="http://schemas.openxmlformats.org/officeDocument/2006/relationships" id="259" r:id="Rd2cc88a7705c45f5"/>
    <p:sldId xmlns:r="http://schemas.openxmlformats.org/officeDocument/2006/relationships" id="260" r:id="R8c2e5ef168c54ac1"/>
    <p:sldId xmlns:r="http://schemas.openxmlformats.org/officeDocument/2006/relationships" id="261" r:id="R7bbaf561f3c446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c9bd182acd495a" /><Relationship Type="http://schemas.openxmlformats.org/officeDocument/2006/relationships/slide" Target="/ppt/slides/slide1.xml" Id="R3add7a0fe0ae4818" /><Relationship Type="http://schemas.openxmlformats.org/officeDocument/2006/relationships/slide" Target="/ppt/slides/slide2.xml" Id="Rc241cf94723d4886" /><Relationship Type="http://schemas.openxmlformats.org/officeDocument/2006/relationships/slide" Target="/ppt/slides/slide3.xml" Id="Rb20e69293e2a4b76" /><Relationship Type="http://schemas.openxmlformats.org/officeDocument/2006/relationships/slide" Target="/ppt/slides/slide4.xml" Id="Rd2cc88a7705c45f5" /><Relationship Type="http://schemas.openxmlformats.org/officeDocument/2006/relationships/slide" Target="/ppt/slides/slide5.xml" Id="R8c2e5ef168c54ac1" /><Relationship Type="http://schemas.openxmlformats.org/officeDocument/2006/relationships/slide" Target="/ppt/slides/slide6.xml" Id="R7bbaf561f3c446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e8a3c9dba649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e5408084b4d7e" /><Relationship Type="http://schemas.openxmlformats.org/officeDocument/2006/relationships/theme" Target="/ppt/slideMasters/theme/theme1.xml" Id="R16e77bdb9d0449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4e5408084b4d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0f33b8b5841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5d673c83e4d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42b2ba00141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b7cd4ec9a47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6110a6e7140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3f0fac6b14a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HUNG HUYNH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HUNG HUYNH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HUNG HUYNH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HUNG HUYNH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HUNG HUYNH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HUNG HUYNH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−35 410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585 359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HUNG HUYNH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Seljeveien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hung.huynh.holding@gmail.com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927 642 298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HUNG HUYNH HOLDING AS</a:t>
            </a:r>
          </a:p>
        </p:txBody>
      </p:sp>
    </p:spTree>
  </p:cSld>
  <p:clrMapOvr>
    <a:masterClrMapping xmlns:a="http://schemas.openxmlformats.org/drawingml/2006/main"/>
  </p:clrMapOvr>
</p:sld>
</file>