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a37b4b7b964c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bad3ed2c6b4fbf"/>
  </p:sldMasterIdLst>
  <p:sldIdLst>
    <p:sldId xmlns:r="http://schemas.openxmlformats.org/officeDocument/2006/relationships" id="256" r:id="R3faba8d8419d4a26"/>
    <p:sldId xmlns:r="http://schemas.openxmlformats.org/officeDocument/2006/relationships" id="257" r:id="Rd8375098ccd64fe6"/>
    <p:sldId xmlns:r="http://schemas.openxmlformats.org/officeDocument/2006/relationships" id="258" r:id="R21d9d53ade944527"/>
    <p:sldId xmlns:r="http://schemas.openxmlformats.org/officeDocument/2006/relationships" id="259" r:id="R4a05519d4ec44bb0"/>
    <p:sldId xmlns:r="http://schemas.openxmlformats.org/officeDocument/2006/relationships" id="260" r:id="Rf99a87d4b48f47a2"/>
    <p:sldId xmlns:r="http://schemas.openxmlformats.org/officeDocument/2006/relationships" id="261" r:id="R2a8227864216445f"/>
    <p:sldId xmlns:r="http://schemas.openxmlformats.org/officeDocument/2006/relationships" id="262" r:id="R7c02d109b7544e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bad3ed2c6b4fbf" /><Relationship Type="http://schemas.openxmlformats.org/officeDocument/2006/relationships/slide" Target="/ppt/slides/slide1.xml" Id="R3faba8d8419d4a26" /><Relationship Type="http://schemas.openxmlformats.org/officeDocument/2006/relationships/slide" Target="/ppt/slides/slide2.xml" Id="Rd8375098ccd64fe6" /><Relationship Type="http://schemas.openxmlformats.org/officeDocument/2006/relationships/slide" Target="/ppt/slides/slide3.xml" Id="R21d9d53ade944527" /><Relationship Type="http://schemas.openxmlformats.org/officeDocument/2006/relationships/slide" Target="/ppt/slides/slide4.xml" Id="R4a05519d4ec44bb0" /><Relationship Type="http://schemas.openxmlformats.org/officeDocument/2006/relationships/slide" Target="/ppt/slides/slide5.xml" Id="Rf99a87d4b48f47a2" /><Relationship Type="http://schemas.openxmlformats.org/officeDocument/2006/relationships/slide" Target="/ppt/slides/slide6.xml" Id="R2a8227864216445f" /><Relationship Type="http://schemas.openxmlformats.org/officeDocument/2006/relationships/slide" Target="/ppt/slides/slide7.xml" Id="R7c02d109b7544e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d311aab9bc4b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f6dcf460a04d14" /><Relationship Type="http://schemas.openxmlformats.org/officeDocument/2006/relationships/theme" Target="/ppt/slideMasters/theme/theme1.xml" Id="Rd5ae3c5ea37848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f6dcf460a04d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9df0772b8d4c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f2d43f66444a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419394babc40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7905dcb0fe4e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71a44d44254d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98e388c67c4c1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068d690f8c40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HBN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HBN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243 067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533 881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1 661 929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 BRATAAS NYKMARK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Helle Brataas Nykmark, Skuronnveien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927 515 237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HBN INVEST AS</a:t>
            </a:r>
          </a:p>
        </p:txBody>
      </p:sp>
    </p:spTree>
  </p:cSld>
  <p:clrMapOvr>
    <a:masterClrMapping xmlns:a="http://schemas.openxmlformats.org/drawingml/2006/main"/>
  </p:clrMapOvr>
</p:sld>
</file>