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b9b983cba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2307303f44326"/>
  </p:sldMasterIdLst>
  <p:sldIdLst>
    <p:sldId xmlns:r="http://schemas.openxmlformats.org/officeDocument/2006/relationships" id="256" r:id="R0e38cced95d54c33"/>
    <p:sldId xmlns:r="http://schemas.openxmlformats.org/officeDocument/2006/relationships" id="257" r:id="R9802bcab75274236"/>
    <p:sldId xmlns:r="http://schemas.openxmlformats.org/officeDocument/2006/relationships" id="258" r:id="R0cdcc6f5e5694239"/>
    <p:sldId xmlns:r="http://schemas.openxmlformats.org/officeDocument/2006/relationships" id="259" r:id="Rce17dcf8d5644aec"/>
    <p:sldId xmlns:r="http://schemas.openxmlformats.org/officeDocument/2006/relationships" id="260" r:id="R4e210903a5744452"/>
    <p:sldId xmlns:r="http://schemas.openxmlformats.org/officeDocument/2006/relationships" id="261" r:id="Re5cad0b523934f9e"/>
    <p:sldId xmlns:r="http://schemas.openxmlformats.org/officeDocument/2006/relationships" id="262" r:id="Rd12ac090554b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2307303f44326" /><Relationship Type="http://schemas.openxmlformats.org/officeDocument/2006/relationships/slide" Target="/ppt/slides/slide1.xml" Id="R0e38cced95d54c33" /><Relationship Type="http://schemas.openxmlformats.org/officeDocument/2006/relationships/slide" Target="/ppt/slides/slide2.xml" Id="R9802bcab75274236" /><Relationship Type="http://schemas.openxmlformats.org/officeDocument/2006/relationships/slide" Target="/ppt/slides/slide3.xml" Id="R0cdcc6f5e5694239" /><Relationship Type="http://schemas.openxmlformats.org/officeDocument/2006/relationships/slide" Target="/ppt/slides/slide4.xml" Id="Rce17dcf8d5644aec" /><Relationship Type="http://schemas.openxmlformats.org/officeDocument/2006/relationships/slide" Target="/ppt/slides/slide5.xml" Id="R4e210903a5744452" /><Relationship Type="http://schemas.openxmlformats.org/officeDocument/2006/relationships/slide" Target="/ppt/slides/slide6.xml" Id="Re5cad0b523934f9e" /><Relationship Type="http://schemas.openxmlformats.org/officeDocument/2006/relationships/slide" Target="/ppt/slides/slide7.xml" Id="Rd12ac090554b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fb8325406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1f307dc44614" /><Relationship Type="http://schemas.openxmlformats.org/officeDocument/2006/relationships/theme" Target="/ppt/slideMasters/theme/theme1.xml" Id="Rc01b0fd70847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f1f307dc4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120a44eb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2a20d734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9eedaf27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f111abaa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9d4e9424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5da2839f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0bb899d8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KAPITALISTBISK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KAPITALISTBISK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Bendiksen, Skogbakken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927 492 881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KAPITALISTBISK</a:t>
            </a:r>
          </a:p>
        </p:txBody>
      </p:sp>
    </p:spTree>
  </p:cSld>
  <p:clrMapOvr>
    <a:masterClrMapping xmlns:a="http://schemas.openxmlformats.org/drawingml/2006/main"/>
  </p:clrMapOvr>
</p:sld>
</file>