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01e0b8e42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10063bad644ad"/>
  </p:sldMasterIdLst>
  <p:sldIdLst>
    <p:sldId xmlns:r="http://schemas.openxmlformats.org/officeDocument/2006/relationships" id="256" r:id="R4db1abd60168476f"/>
    <p:sldId xmlns:r="http://schemas.openxmlformats.org/officeDocument/2006/relationships" id="257" r:id="R6f70ba24f4c74a50"/>
    <p:sldId xmlns:r="http://schemas.openxmlformats.org/officeDocument/2006/relationships" id="258" r:id="R74a1fe8bbcaf48d8"/>
    <p:sldId xmlns:r="http://schemas.openxmlformats.org/officeDocument/2006/relationships" id="259" r:id="Rf5fd4f71cd254a1b"/>
    <p:sldId xmlns:r="http://schemas.openxmlformats.org/officeDocument/2006/relationships" id="260" r:id="R5ad613e58e56422c"/>
    <p:sldId xmlns:r="http://schemas.openxmlformats.org/officeDocument/2006/relationships" id="261" r:id="Ra143ab5b895e4cf6"/>
    <p:sldId xmlns:r="http://schemas.openxmlformats.org/officeDocument/2006/relationships" id="262" r:id="R3d040ea7f258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10063bad644ad" /><Relationship Type="http://schemas.openxmlformats.org/officeDocument/2006/relationships/slide" Target="/ppt/slides/slide1.xml" Id="R4db1abd60168476f" /><Relationship Type="http://schemas.openxmlformats.org/officeDocument/2006/relationships/slide" Target="/ppt/slides/slide2.xml" Id="R6f70ba24f4c74a50" /><Relationship Type="http://schemas.openxmlformats.org/officeDocument/2006/relationships/slide" Target="/ppt/slides/slide3.xml" Id="R74a1fe8bbcaf48d8" /><Relationship Type="http://schemas.openxmlformats.org/officeDocument/2006/relationships/slide" Target="/ppt/slides/slide4.xml" Id="Rf5fd4f71cd254a1b" /><Relationship Type="http://schemas.openxmlformats.org/officeDocument/2006/relationships/slide" Target="/ppt/slides/slide5.xml" Id="R5ad613e58e56422c" /><Relationship Type="http://schemas.openxmlformats.org/officeDocument/2006/relationships/slide" Target="/ppt/slides/slide6.xml" Id="Ra143ab5b895e4cf6" /><Relationship Type="http://schemas.openxmlformats.org/officeDocument/2006/relationships/slide" Target="/ppt/slides/slide7.xml" Id="R3d040ea7f258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406af045a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f55b9972347ec" /><Relationship Type="http://schemas.openxmlformats.org/officeDocument/2006/relationships/theme" Target="/ppt/slideMasters/theme/theme1.xml" Id="R5306e947c5cc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f55b99723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e675e393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a1e761a6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e52d7313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43d4433c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e9acf4e6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bc8d4cfc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d464c2fc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GLTR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GLTR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GRØVLEN ESPEN HUNDSNES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