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7fb39c907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fbe279d384829"/>
  </p:sldMasterIdLst>
  <p:sldIdLst>
    <p:sldId xmlns:r="http://schemas.openxmlformats.org/officeDocument/2006/relationships" id="256" r:id="R91a91f819a5d4fa2"/>
    <p:sldId xmlns:r="http://schemas.openxmlformats.org/officeDocument/2006/relationships" id="257" r:id="R7a4f05f329fd4d50"/>
    <p:sldId xmlns:r="http://schemas.openxmlformats.org/officeDocument/2006/relationships" id="258" r:id="R10ff085e2d2d4980"/>
    <p:sldId xmlns:r="http://schemas.openxmlformats.org/officeDocument/2006/relationships" id="259" r:id="R99c081ab2cc1402d"/>
    <p:sldId xmlns:r="http://schemas.openxmlformats.org/officeDocument/2006/relationships" id="260" r:id="R79605e9dfef342f2"/>
    <p:sldId xmlns:r="http://schemas.openxmlformats.org/officeDocument/2006/relationships" id="261" r:id="R366409595a244f63"/>
    <p:sldId xmlns:r="http://schemas.openxmlformats.org/officeDocument/2006/relationships" id="262" r:id="R40d18710511f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fbe279d384829" /><Relationship Type="http://schemas.openxmlformats.org/officeDocument/2006/relationships/slide" Target="/ppt/slides/slide1.xml" Id="R91a91f819a5d4fa2" /><Relationship Type="http://schemas.openxmlformats.org/officeDocument/2006/relationships/slide" Target="/ppt/slides/slide2.xml" Id="R7a4f05f329fd4d50" /><Relationship Type="http://schemas.openxmlformats.org/officeDocument/2006/relationships/slide" Target="/ppt/slides/slide3.xml" Id="R10ff085e2d2d4980" /><Relationship Type="http://schemas.openxmlformats.org/officeDocument/2006/relationships/slide" Target="/ppt/slides/slide4.xml" Id="R99c081ab2cc1402d" /><Relationship Type="http://schemas.openxmlformats.org/officeDocument/2006/relationships/slide" Target="/ppt/slides/slide5.xml" Id="R79605e9dfef342f2" /><Relationship Type="http://schemas.openxmlformats.org/officeDocument/2006/relationships/slide" Target="/ppt/slides/slide6.xml" Id="R366409595a244f63" /><Relationship Type="http://schemas.openxmlformats.org/officeDocument/2006/relationships/slide" Target="/ppt/slides/slide7.xml" Id="R40d18710511f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3c9f4a3bf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6d176f4646cf" /><Relationship Type="http://schemas.openxmlformats.org/officeDocument/2006/relationships/theme" Target="/ppt/slideMasters/theme/theme1.xml" Id="Rdf7eb7ac8d1d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36d176f46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940b15b69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86e1f3d6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296680f35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942896e1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dd37a78e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310a70cc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f93472db9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FLEXCAP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FLEXCAP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1 841 424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2 063 838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 HOLDCO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BAGAMERI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Søvikmarka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927 467 356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