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6004e2432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64ee8771947cc"/>
  </p:sldMasterIdLst>
  <p:sldIdLst>
    <p:sldId xmlns:r="http://schemas.openxmlformats.org/officeDocument/2006/relationships" id="256" r:id="R172e7fdb782e457d"/>
    <p:sldId xmlns:r="http://schemas.openxmlformats.org/officeDocument/2006/relationships" id="257" r:id="Rba89d4eb18f54306"/>
    <p:sldId xmlns:r="http://schemas.openxmlformats.org/officeDocument/2006/relationships" id="258" r:id="R4d7678e6fece4660"/>
    <p:sldId xmlns:r="http://schemas.openxmlformats.org/officeDocument/2006/relationships" id="259" r:id="R678177a052784936"/>
    <p:sldId xmlns:r="http://schemas.openxmlformats.org/officeDocument/2006/relationships" id="260" r:id="Rb662806b9b1a4859"/>
    <p:sldId xmlns:r="http://schemas.openxmlformats.org/officeDocument/2006/relationships" id="261" r:id="R32740bc3ab754e09"/>
    <p:sldId xmlns:r="http://schemas.openxmlformats.org/officeDocument/2006/relationships" id="262" r:id="R3ce8f842e959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64ee8771947cc" /><Relationship Type="http://schemas.openxmlformats.org/officeDocument/2006/relationships/slide" Target="/ppt/slides/slide1.xml" Id="R172e7fdb782e457d" /><Relationship Type="http://schemas.openxmlformats.org/officeDocument/2006/relationships/slide" Target="/ppt/slides/slide2.xml" Id="Rba89d4eb18f54306" /><Relationship Type="http://schemas.openxmlformats.org/officeDocument/2006/relationships/slide" Target="/ppt/slides/slide3.xml" Id="R4d7678e6fece4660" /><Relationship Type="http://schemas.openxmlformats.org/officeDocument/2006/relationships/slide" Target="/ppt/slides/slide4.xml" Id="R678177a052784936" /><Relationship Type="http://schemas.openxmlformats.org/officeDocument/2006/relationships/slide" Target="/ppt/slides/slide5.xml" Id="Rb662806b9b1a4859" /><Relationship Type="http://schemas.openxmlformats.org/officeDocument/2006/relationships/slide" Target="/ppt/slides/slide6.xml" Id="R32740bc3ab754e09" /><Relationship Type="http://schemas.openxmlformats.org/officeDocument/2006/relationships/slide" Target="/ppt/slides/slide7.xml" Id="R3ce8f842e959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d24b705d7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5b899cac412b" /><Relationship Type="http://schemas.openxmlformats.org/officeDocument/2006/relationships/theme" Target="/ppt/slideMasters/theme/theme1.xml" Id="Rbc28491fa85d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2d5b899cac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4d889c538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3000cfec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c61b1dd1f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082b952ca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adef54738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ccf3ac8fb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8e61ce2a9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