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26c78ec17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c29348e7f4e25"/>
  </p:sldMasterIdLst>
  <p:sldIdLst>
    <p:sldId xmlns:r="http://schemas.openxmlformats.org/officeDocument/2006/relationships" id="256" r:id="R90873a5ea6d24a59"/>
    <p:sldId xmlns:r="http://schemas.openxmlformats.org/officeDocument/2006/relationships" id="257" r:id="Rc9549bca0d35404d"/>
    <p:sldId xmlns:r="http://schemas.openxmlformats.org/officeDocument/2006/relationships" id="258" r:id="Rae984fb800b94706"/>
    <p:sldId xmlns:r="http://schemas.openxmlformats.org/officeDocument/2006/relationships" id="259" r:id="R29d3d379c5e344b2"/>
    <p:sldId xmlns:r="http://schemas.openxmlformats.org/officeDocument/2006/relationships" id="260" r:id="R462ae7a6b3484e30"/>
    <p:sldId xmlns:r="http://schemas.openxmlformats.org/officeDocument/2006/relationships" id="261" r:id="R7045fa3c9e6b4934"/>
    <p:sldId xmlns:r="http://schemas.openxmlformats.org/officeDocument/2006/relationships" id="262" r:id="Ra41d8860729e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c29348e7f4e25" /><Relationship Type="http://schemas.openxmlformats.org/officeDocument/2006/relationships/slide" Target="/ppt/slides/slide1.xml" Id="R90873a5ea6d24a59" /><Relationship Type="http://schemas.openxmlformats.org/officeDocument/2006/relationships/slide" Target="/ppt/slides/slide2.xml" Id="Rc9549bca0d35404d" /><Relationship Type="http://schemas.openxmlformats.org/officeDocument/2006/relationships/slide" Target="/ppt/slides/slide3.xml" Id="Rae984fb800b94706" /><Relationship Type="http://schemas.openxmlformats.org/officeDocument/2006/relationships/slide" Target="/ppt/slides/slide4.xml" Id="R29d3d379c5e344b2" /><Relationship Type="http://schemas.openxmlformats.org/officeDocument/2006/relationships/slide" Target="/ppt/slides/slide5.xml" Id="R462ae7a6b3484e30" /><Relationship Type="http://schemas.openxmlformats.org/officeDocument/2006/relationships/slide" Target="/ppt/slides/slide6.xml" Id="R7045fa3c9e6b4934" /><Relationship Type="http://schemas.openxmlformats.org/officeDocument/2006/relationships/slide" Target="/ppt/slides/slide7.xml" Id="Ra41d8860729e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41e6bc8d3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d532ccb44b43" /><Relationship Type="http://schemas.openxmlformats.org/officeDocument/2006/relationships/theme" Target="/ppt/slideMasters/theme/theme1.xml" Id="Rf684fd887c6e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0d532ccb4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08e0d0b72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f1439c20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35d13641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7ce3e1a7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503651d5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8c93cd01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c9237286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EIDAGUN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981 958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EIDAGUN AS</a:t>
            </a:r>
          </a:p>
        </p:txBody>
      </p:sp>
    </p:spTree>
  </p:cSld>
  <p:clrMapOvr>
    <a:masterClrMapping xmlns:a="http://schemas.openxmlformats.org/drawingml/2006/main"/>
  </p:clrMapOvr>
</p:sld>
</file>