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e9ea370fb945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0c4bab8b124b2d"/>
  </p:sldMasterIdLst>
  <p:sldIdLst>
    <p:sldId xmlns:r="http://schemas.openxmlformats.org/officeDocument/2006/relationships" id="256" r:id="R8e8aa481cb5e4d79"/>
    <p:sldId xmlns:r="http://schemas.openxmlformats.org/officeDocument/2006/relationships" id="257" r:id="R63ceaa1ddd634714"/>
    <p:sldId xmlns:r="http://schemas.openxmlformats.org/officeDocument/2006/relationships" id="258" r:id="R5867bb1820164e13"/>
    <p:sldId xmlns:r="http://schemas.openxmlformats.org/officeDocument/2006/relationships" id="259" r:id="R56783f4e1f984c1d"/>
    <p:sldId xmlns:r="http://schemas.openxmlformats.org/officeDocument/2006/relationships" id="260" r:id="R4d6dd694ddc04ec7"/>
    <p:sldId xmlns:r="http://schemas.openxmlformats.org/officeDocument/2006/relationships" id="261" r:id="Rb997d1beda564f37"/>
    <p:sldId xmlns:r="http://schemas.openxmlformats.org/officeDocument/2006/relationships" id="262" r:id="R8917976dc6ea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c4bab8b124b2d" /><Relationship Type="http://schemas.openxmlformats.org/officeDocument/2006/relationships/slide" Target="/ppt/slides/slide1.xml" Id="R8e8aa481cb5e4d79" /><Relationship Type="http://schemas.openxmlformats.org/officeDocument/2006/relationships/slide" Target="/ppt/slides/slide2.xml" Id="R63ceaa1ddd634714" /><Relationship Type="http://schemas.openxmlformats.org/officeDocument/2006/relationships/slide" Target="/ppt/slides/slide3.xml" Id="R5867bb1820164e13" /><Relationship Type="http://schemas.openxmlformats.org/officeDocument/2006/relationships/slide" Target="/ppt/slides/slide4.xml" Id="R56783f4e1f984c1d" /><Relationship Type="http://schemas.openxmlformats.org/officeDocument/2006/relationships/slide" Target="/ppt/slides/slide5.xml" Id="R4d6dd694ddc04ec7" /><Relationship Type="http://schemas.openxmlformats.org/officeDocument/2006/relationships/slide" Target="/ppt/slides/slide6.xml" Id="Rb997d1beda564f37" /><Relationship Type="http://schemas.openxmlformats.org/officeDocument/2006/relationships/slide" Target="/ppt/slides/slide7.xml" Id="R8917976dc6ea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4e4d429df4d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3a157220b426f" /><Relationship Type="http://schemas.openxmlformats.org/officeDocument/2006/relationships/theme" Target="/ppt/slideMasters/theme/theme1.xml" Id="R73978bff6e56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3a157220b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4e6d6eda241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1bf116ee547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6031c52ca4f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8fa0461b6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ef922bb1a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b716eda6445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84c1d21c8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1 547 600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1 059 364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HARALD PINSLAND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Karihaugveien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geir@reviso.no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927 364 557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 AS</a:t>
            </a:r>
          </a:p>
        </p:txBody>
      </p:sp>
    </p:spTree>
  </p:cSld>
  <p:clrMapOvr>
    <a:masterClrMapping xmlns:a="http://schemas.openxmlformats.org/drawingml/2006/main"/>
  </p:clrMapOvr>
</p:sld>
</file>