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074ef05f4f49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68c83900064b0c"/>
  </p:sldMasterIdLst>
  <p:sldIdLst>
    <p:sldId xmlns:r="http://schemas.openxmlformats.org/officeDocument/2006/relationships" id="256" r:id="R153d7dca8eef4ce6"/>
    <p:sldId xmlns:r="http://schemas.openxmlformats.org/officeDocument/2006/relationships" id="257" r:id="Rdcca0ed3fef94d3f"/>
    <p:sldId xmlns:r="http://schemas.openxmlformats.org/officeDocument/2006/relationships" id="258" r:id="Ra7d1d30308064dd9"/>
    <p:sldId xmlns:r="http://schemas.openxmlformats.org/officeDocument/2006/relationships" id="259" r:id="R09d8efbe2aae4294"/>
    <p:sldId xmlns:r="http://schemas.openxmlformats.org/officeDocument/2006/relationships" id="260" r:id="R6223a25f758648aa"/>
    <p:sldId xmlns:r="http://schemas.openxmlformats.org/officeDocument/2006/relationships" id="261" r:id="R2f03b56f749d4372"/>
    <p:sldId xmlns:r="http://schemas.openxmlformats.org/officeDocument/2006/relationships" id="262" r:id="Ra49ec65db6db48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68c83900064b0c" /><Relationship Type="http://schemas.openxmlformats.org/officeDocument/2006/relationships/slide" Target="/ppt/slides/slide1.xml" Id="R153d7dca8eef4ce6" /><Relationship Type="http://schemas.openxmlformats.org/officeDocument/2006/relationships/slide" Target="/ppt/slides/slide2.xml" Id="Rdcca0ed3fef94d3f" /><Relationship Type="http://schemas.openxmlformats.org/officeDocument/2006/relationships/slide" Target="/ppt/slides/slide3.xml" Id="Ra7d1d30308064dd9" /><Relationship Type="http://schemas.openxmlformats.org/officeDocument/2006/relationships/slide" Target="/ppt/slides/slide4.xml" Id="R09d8efbe2aae4294" /><Relationship Type="http://schemas.openxmlformats.org/officeDocument/2006/relationships/slide" Target="/ppt/slides/slide5.xml" Id="R6223a25f758648aa" /><Relationship Type="http://schemas.openxmlformats.org/officeDocument/2006/relationships/slide" Target="/ppt/slides/slide6.xml" Id="R2f03b56f749d4372" /><Relationship Type="http://schemas.openxmlformats.org/officeDocument/2006/relationships/slide" Target="/ppt/slides/slide7.xml" Id="Ra49ec65db6db48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d3f28cbf5f41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71d62af9045c6" /><Relationship Type="http://schemas.openxmlformats.org/officeDocument/2006/relationships/theme" Target="/ppt/slideMasters/theme/theme1.xml" Id="Rf08611307d8d48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771d62af9045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73a901e614f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ae7fe53954d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0ad7677f549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cb8a63ad54b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0f7b6a2d145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7ab25fe4f41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808ae689a43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KOMPASS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KOMPASS HOLDING AS ble etablert [år] og holder til i Ekne.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485 202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29 759 914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30 202 514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Kjølavegen 175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7624 Ekne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927 353 725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 HOLDING AS</a:t>
            </a:r>
          </a:p>
        </p:txBody>
      </p:sp>
    </p:spTree>
  </p:cSld>
  <p:clrMapOvr>
    <a:masterClrMapping xmlns:a="http://schemas.openxmlformats.org/drawingml/2006/main"/>
  </p:clrMapOvr>
</p:sld>
</file>