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d2ea651ed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5d87126254cb5"/>
  </p:sldMasterIdLst>
  <p:sldIdLst>
    <p:sldId xmlns:r="http://schemas.openxmlformats.org/officeDocument/2006/relationships" id="256" r:id="Refd949c46b704255"/>
    <p:sldId xmlns:r="http://schemas.openxmlformats.org/officeDocument/2006/relationships" id="257" r:id="R61802a3fa56c4b2a"/>
    <p:sldId xmlns:r="http://schemas.openxmlformats.org/officeDocument/2006/relationships" id="258" r:id="R29bf3421d3fb49ce"/>
    <p:sldId xmlns:r="http://schemas.openxmlformats.org/officeDocument/2006/relationships" id="259" r:id="R395ba957c5b34e83"/>
    <p:sldId xmlns:r="http://schemas.openxmlformats.org/officeDocument/2006/relationships" id="260" r:id="Rc1c967e6cb574f05"/>
    <p:sldId xmlns:r="http://schemas.openxmlformats.org/officeDocument/2006/relationships" id="261" r:id="Rfcec34c7040b4da0"/>
    <p:sldId xmlns:r="http://schemas.openxmlformats.org/officeDocument/2006/relationships" id="262" r:id="R12a1fae132ff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5d87126254cb5" /><Relationship Type="http://schemas.openxmlformats.org/officeDocument/2006/relationships/slide" Target="/ppt/slides/slide1.xml" Id="Refd949c46b704255" /><Relationship Type="http://schemas.openxmlformats.org/officeDocument/2006/relationships/slide" Target="/ppt/slides/slide2.xml" Id="R61802a3fa56c4b2a" /><Relationship Type="http://schemas.openxmlformats.org/officeDocument/2006/relationships/slide" Target="/ppt/slides/slide3.xml" Id="R29bf3421d3fb49ce" /><Relationship Type="http://schemas.openxmlformats.org/officeDocument/2006/relationships/slide" Target="/ppt/slides/slide4.xml" Id="R395ba957c5b34e83" /><Relationship Type="http://schemas.openxmlformats.org/officeDocument/2006/relationships/slide" Target="/ppt/slides/slide5.xml" Id="Rc1c967e6cb574f05" /><Relationship Type="http://schemas.openxmlformats.org/officeDocument/2006/relationships/slide" Target="/ppt/slides/slide6.xml" Id="Rfcec34c7040b4da0" /><Relationship Type="http://schemas.openxmlformats.org/officeDocument/2006/relationships/slide" Target="/ppt/slides/slide7.xml" Id="R12a1fae132ff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79aab3f56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964038264668" /><Relationship Type="http://schemas.openxmlformats.org/officeDocument/2006/relationships/theme" Target="/ppt/slideMasters/theme/theme1.xml" Id="R546b92a5520c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596403826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2183bfef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fa2a64c7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ba0ee0a0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6e3c5e76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bb5caeaa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eeb707fd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0e6112b0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