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e58cc14ac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ee5c075e64487"/>
  </p:sldMasterIdLst>
  <p:sldIdLst>
    <p:sldId xmlns:r="http://schemas.openxmlformats.org/officeDocument/2006/relationships" id="256" r:id="Ra98a1726e3c8465d"/>
    <p:sldId xmlns:r="http://schemas.openxmlformats.org/officeDocument/2006/relationships" id="257" r:id="R509c49cbc23a4ae3"/>
    <p:sldId xmlns:r="http://schemas.openxmlformats.org/officeDocument/2006/relationships" id="258" r:id="Re6d3a91cc93f4230"/>
    <p:sldId xmlns:r="http://schemas.openxmlformats.org/officeDocument/2006/relationships" id="259" r:id="Rcbf2da7b7de94c05"/>
    <p:sldId xmlns:r="http://schemas.openxmlformats.org/officeDocument/2006/relationships" id="260" r:id="Rd77af6dd72184a84"/>
    <p:sldId xmlns:r="http://schemas.openxmlformats.org/officeDocument/2006/relationships" id="261" r:id="R37979e3411394508"/>
    <p:sldId xmlns:r="http://schemas.openxmlformats.org/officeDocument/2006/relationships" id="262" r:id="R1221696f5d3c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ee5c075e64487" /><Relationship Type="http://schemas.openxmlformats.org/officeDocument/2006/relationships/slide" Target="/ppt/slides/slide1.xml" Id="Ra98a1726e3c8465d" /><Relationship Type="http://schemas.openxmlformats.org/officeDocument/2006/relationships/slide" Target="/ppt/slides/slide2.xml" Id="R509c49cbc23a4ae3" /><Relationship Type="http://schemas.openxmlformats.org/officeDocument/2006/relationships/slide" Target="/ppt/slides/slide3.xml" Id="Re6d3a91cc93f4230" /><Relationship Type="http://schemas.openxmlformats.org/officeDocument/2006/relationships/slide" Target="/ppt/slides/slide4.xml" Id="Rcbf2da7b7de94c05" /><Relationship Type="http://schemas.openxmlformats.org/officeDocument/2006/relationships/slide" Target="/ppt/slides/slide5.xml" Id="Rd77af6dd72184a84" /><Relationship Type="http://schemas.openxmlformats.org/officeDocument/2006/relationships/slide" Target="/ppt/slides/slide6.xml" Id="R37979e3411394508" /><Relationship Type="http://schemas.openxmlformats.org/officeDocument/2006/relationships/slide" Target="/ppt/slides/slide7.xml" Id="R1221696f5d3c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38c38a932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b16d6d7c4ebd" /><Relationship Type="http://schemas.openxmlformats.org/officeDocument/2006/relationships/theme" Target="/ppt/slideMasters/theme/theme1.xml" Id="R00d3f03bd402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4b16d6d7c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79b901f41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38a4eb5ef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bad87539f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1eff085d0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38630a8f5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5f95506a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742862f2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BAJ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15 913 591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16 460 277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AUDUN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927 333 783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 HOLDING AS</a:t>
            </a:r>
          </a:p>
        </p:txBody>
      </p:sp>
    </p:spTree>
  </p:cSld>
  <p:clrMapOvr>
    <a:masterClrMapping xmlns:a="http://schemas.openxmlformats.org/drawingml/2006/main"/>
  </p:clrMapOvr>
</p:sld>
</file>