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7b0cb6e88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d51b1a5ff46c6"/>
  </p:sldMasterIdLst>
  <p:sldIdLst>
    <p:sldId xmlns:r="http://schemas.openxmlformats.org/officeDocument/2006/relationships" id="256" r:id="Rdc192a26d4b04fd8"/>
    <p:sldId xmlns:r="http://schemas.openxmlformats.org/officeDocument/2006/relationships" id="257" r:id="R5234de6bf67a4149"/>
    <p:sldId xmlns:r="http://schemas.openxmlformats.org/officeDocument/2006/relationships" id="258" r:id="Ra6b4847a39074ba2"/>
    <p:sldId xmlns:r="http://schemas.openxmlformats.org/officeDocument/2006/relationships" id="259" r:id="Rdfa5acc4dcdb4c79"/>
    <p:sldId xmlns:r="http://schemas.openxmlformats.org/officeDocument/2006/relationships" id="260" r:id="Rec332f8eddbb403f"/>
    <p:sldId xmlns:r="http://schemas.openxmlformats.org/officeDocument/2006/relationships" id="261" r:id="R934bddcd4a964fae"/>
    <p:sldId xmlns:r="http://schemas.openxmlformats.org/officeDocument/2006/relationships" id="262" r:id="R645e489627a8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d51b1a5ff46c6" /><Relationship Type="http://schemas.openxmlformats.org/officeDocument/2006/relationships/slide" Target="/ppt/slides/slide1.xml" Id="Rdc192a26d4b04fd8" /><Relationship Type="http://schemas.openxmlformats.org/officeDocument/2006/relationships/slide" Target="/ppt/slides/slide2.xml" Id="R5234de6bf67a4149" /><Relationship Type="http://schemas.openxmlformats.org/officeDocument/2006/relationships/slide" Target="/ppt/slides/slide3.xml" Id="Ra6b4847a39074ba2" /><Relationship Type="http://schemas.openxmlformats.org/officeDocument/2006/relationships/slide" Target="/ppt/slides/slide4.xml" Id="Rdfa5acc4dcdb4c79" /><Relationship Type="http://schemas.openxmlformats.org/officeDocument/2006/relationships/slide" Target="/ppt/slides/slide5.xml" Id="Rec332f8eddbb403f" /><Relationship Type="http://schemas.openxmlformats.org/officeDocument/2006/relationships/slide" Target="/ppt/slides/slide6.xml" Id="R934bddcd4a964fae" /><Relationship Type="http://schemas.openxmlformats.org/officeDocument/2006/relationships/slide" Target="/ppt/slides/slide7.xml" Id="R645e489627a8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db49eb3e9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972d4b2b4645" /><Relationship Type="http://schemas.openxmlformats.org/officeDocument/2006/relationships/theme" Target="/ppt/slideMasters/theme/theme1.xml" Id="Rc84028bf9a2f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e972d4b2b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8273cb48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e2d249180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ad531a39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2dc8d283c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e8c8975f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1e52ba4f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4717cb9a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