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f2318ee09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da1c8ce184d1f"/>
  </p:sldMasterIdLst>
  <p:sldIdLst>
    <p:sldId xmlns:r="http://schemas.openxmlformats.org/officeDocument/2006/relationships" id="256" r:id="R02525d012dee40af"/>
    <p:sldId xmlns:r="http://schemas.openxmlformats.org/officeDocument/2006/relationships" id="257" r:id="Rd56bc967f4f34249"/>
    <p:sldId xmlns:r="http://schemas.openxmlformats.org/officeDocument/2006/relationships" id="258" r:id="Rcec769a1896a4350"/>
    <p:sldId xmlns:r="http://schemas.openxmlformats.org/officeDocument/2006/relationships" id="259" r:id="R7de0656331154ced"/>
    <p:sldId xmlns:r="http://schemas.openxmlformats.org/officeDocument/2006/relationships" id="260" r:id="Rcc62d89f75d6470a"/>
    <p:sldId xmlns:r="http://schemas.openxmlformats.org/officeDocument/2006/relationships" id="261" r:id="Rd3645e4e6e5f4d0d"/>
    <p:sldId xmlns:r="http://schemas.openxmlformats.org/officeDocument/2006/relationships" id="262" r:id="Rd7b9d7ab6791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da1c8ce184d1f" /><Relationship Type="http://schemas.openxmlformats.org/officeDocument/2006/relationships/slide" Target="/ppt/slides/slide1.xml" Id="R02525d012dee40af" /><Relationship Type="http://schemas.openxmlformats.org/officeDocument/2006/relationships/slide" Target="/ppt/slides/slide2.xml" Id="Rd56bc967f4f34249" /><Relationship Type="http://schemas.openxmlformats.org/officeDocument/2006/relationships/slide" Target="/ppt/slides/slide3.xml" Id="Rcec769a1896a4350" /><Relationship Type="http://schemas.openxmlformats.org/officeDocument/2006/relationships/slide" Target="/ppt/slides/slide4.xml" Id="R7de0656331154ced" /><Relationship Type="http://schemas.openxmlformats.org/officeDocument/2006/relationships/slide" Target="/ppt/slides/slide5.xml" Id="Rcc62d89f75d6470a" /><Relationship Type="http://schemas.openxmlformats.org/officeDocument/2006/relationships/slide" Target="/ppt/slides/slide6.xml" Id="Rd3645e4e6e5f4d0d" /><Relationship Type="http://schemas.openxmlformats.org/officeDocument/2006/relationships/slide" Target="/ppt/slides/slide7.xml" Id="Rd7b9d7ab6791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73b97cb1548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9fd1d6fb49e3" /><Relationship Type="http://schemas.openxmlformats.org/officeDocument/2006/relationships/theme" Target="/ppt/slideMasters/theme/theme1.xml" Id="R25529fc9f86b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59fd1d6fb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943cac49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dcbba2271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82913f2a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3ec26283e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e3751635c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487c54b9343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aed55a6c245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−10 455 235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343 896 880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390 344 831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BARBRO TVEDT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BÅRD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JARLEIF  –  19,7 %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TVEDT ARILD MAGNE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TVEDT &amp; CO AS</a:t>
            </a:r>
          </a:p>
        </p:txBody>
      </p:sp>
    </p:spTree>
  </p:cSld>
  <p:clrMapOvr>
    <a:masterClrMapping xmlns:a="http://schemas.openxmlformats.org/drawingml/2006/main"/>
  </p:clrMapOvr>
</p:sld>
</file>