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e9d6d042b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10a61082c452b"/>
  </p:sldMasterIdLst>
  <p:sldIdLst>
    <p:sldId xmlns:r="http://schemas.openxmlformats.org/officeDocument/2006/relationships" id="256" r:id="Rf5bb6debf12c4532"/>
    <p:sldId xmlns:r="http://schemas.openxmlformats.org/officeDocument/2006/relationships" id="257" r:id="R07972431257f4d94"/>
    <p:sldId xmlns:r="http://schemas.openxmlformats.org/officeDocument/2006/relationships" id="258" r:id="R8715f78cb48343df"/>
    <p:sldId xmlns:r="http://schemas.openxmlformats.org/officeDocument/2006/relationships" id="259" r:id="Red087889b9f4455f"/>
    <p:sldId xmlns:r="http://schemas.openxmlformats.org/officeDocument/2006/relationships" id="260" r:id="R4e9dfed6e3e74b23"/>
    <p:sldId xmlns:r="http://schemas.openxmlformats.org/officeDocument/2006/relationships" id="261" r:id="R0dcf23b7d9564de7"/>
    <p:sldId xmlns:r="http://schemas.openxmlformats.org/officeDocument/2006/relationships" id="262" r:id="Rf7924c1936e8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10a61082c452b" /><Relationship Type="http://schemas.openxmlformats.org/officeDocument/2006/relationships/slide" Target="/ppt/slides/slide1.xml" Id="Rf5bb6debf12c4532" /><Relationship Type="http://schemas.openxmlformats.org/officeDocument/2006/relationships/slide" Target="/ppt/slides/slide2.xml" Id="R07972431257f4d94" /><Relationship Type="http://schemas.openxmlformats.org/officeDocument/2006/relationships/slide" Target="/ppt/slides/slide3.xml" Id="R8715f78cb48343df" /><Relationship Type="http://schemas.openxmlformats.org/officeDocument/2006/relationships/slide" Target="/ppt/slides/slide4.xml" Id="Red087889b9f4455f" /><Relationship Type="http://schemas.openxmlformats.org/officeDocument/2006/relationships/slide" Target="/ppt/slides/slide5.xml" Id="R4e9dfed6e3e74b23" /><Relationship Type="http://schemas.openxmlformats.org/officeDocument/2006/relationships/slide" Target="/ppt/slides/slide6.xml" Id="R0dcf23b7d9564de7" /><Relationship Type="http://schemas.openxmlformats.org/officeDocument/2006/relationships/slide" Target="/ppt/slides/slide7.xml" Id="Rf7924c1936e8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bfbab1fa340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54a63dceb4beb" /><Relationship Type="http://schemas.openxmlformats.org/officeDocument/2006/relationships/theme" Target="/ppt/slideMasters/theme/theme1.xml" Id="R925e31cd74fe42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954a63dceb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9c31f9cb0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ff76f7d7d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afaca713d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ed411e587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548ade6643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1a73bea04b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b3b530b71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ARGO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ARGO REVISJON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8 961 548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9 244 026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STIG BERGE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Firdavegen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927 251 167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ARGO REVISJON AS</a:t>
            </a:r>
          </a:p>
        </p:txBody>
      </p:sp>
    </p:spTree>
  </p:cSld>
  <p:clrMapOvr>
    <a:masterClrMapping xmlns:a="http://schemas.openxmlformats.org/drawingml/2006/main"/>
  </p:clrMapOvr>
</p:sld>
</file>