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56e2a6be4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d6f7fbe3142e7"/>
  </p:sldMasterIdLst>
  <p:sldIdLst>
    <p:sldId xmlns:r="http://schemas.openxmlformats.org/officeDocument/2006/relationships" id="256" r:id="R723e50eb6dbd4245"/>
    <p:sldId xmlns:r="http://schemas.openxmlformats.org/officeDocument/2006/relationships" id="257" r:id="R8c84041e31fd4ee5"/>
    <p:sldId xmlns:r="http://schemas.openxmlformats.org/officeDocument/2006/relationships" id="258" r:id="R66f75b6534a9431c"/>
    <p:sldId xmlns:r="http://schemas.openxmlformats.org/officeDocument/2006/relationships" id="259" r:id="R5a40044d02654490"/>
    <p:sldId xmlns:r="http://schemas.openxmlformats.org/officeDocument/2006/relationships" id="260" r:id="R1dc2d1a4013b4794"/>
    <p:sldId xmlns:r="http://schemas.openxmlformats.org/officeDocument/2006/relationships" id="261" r:id="R01538d60e42c4c74"/>
    <p:sldId xmlns:r="http://schemas.openxmlformats.org/officeDocument/2006/relationships" id="262" r:id="Rbf444d25f328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d6f7fbe3142e7" /><Relationship Type="http://schemas.openxmlformats.org/officeDocument/2006/relationships/slide" Target="/ppt/slides/slide1.xml" Id="R723e50eb6dbd4245" /><Relationship Type="http://schemas.openxmlformats.org/officeDocument/2006/relationships/slide" Target="/ppt/slides/slide2.xml" Id="R8c84041e31fd4ee5" /><Relationship Type="http://schemas.openxmlformats.org/officeDocument/2006/relationships/slide" Target="/ppt/slides/slide3.xml" Id="R66f75b6534a9431c" /><Relationship Type="http://schemas.openxmlformats.org/officeDocument/2006/relationships/slide" Target="/ppt/slides/slide4.xml" Id="R5a40044d02654490" /><Relationship Type="http://schemas.openxmlformats.org/officeDocument/2006/relationships/slide" Target="/ppt/slides/slide5.xml" Id="R1dc2d1a4013b4794" /><Relationship Type="http://schemas.openxmlformats.org/officeDocument/2006/relationships/slide" Target="/ppt/slides/slide6.xml" Id="R01538d60e42c4c74" /><Relationship Type="http://schemas.openxmlformats.org/officeDocument/2006/relationships/slide" Target="/ppt/slides/slide7.xml" Id="Rbf444d25f328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8aae9d266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c1bfc93714df4" /><Relationship Type="http://schemas.openxmlformats.org/officeDocument/2006/relationships/theme" Target="/ppt/slideMasters/theme/theme1.xml" Id="R5edba0b14f67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c1bfc9371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3347fbd89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7c536342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7e87ecdc5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1674391d6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ea8195e5a46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7ff8f2683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ed5631c1e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GABRIEL SCOTT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SCOTT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SCOTT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SCOTT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SCOTT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SCOTT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1 177 959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883 992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8 143 336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8 685 347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SCOTT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REINHARDSEN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REINHARDSEN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VALERIO REINHARDSEN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JOSEFINE MARIA REINHARDSEN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 ERIK REINHARDSEN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SCOTT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927 214 806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SCOTT INVEST AS</a:t>
            </a:r>
          </a:p>
        </p:txBody>
      </p:sp>
    </p:spTree>
  </p:cSld>
  <p:clrMapOvr>
    <a:masterClrMapping xmlns:a="http://schemas.openxmlformats.org/drawingml/2006/main"/>
  </p:clrMapOvr>
</p:sld>
</file>