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948c96f3f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7c72ca0fe49d1"/>
  </p:sldMasterIdLst>
  <p:sldIdLst>
    <p:sldId xmlns:r="http://schemas.openxmlformats.org/officeDocument/2006/relationships" id="256" r:id="Rbf8c3d29e4e44e81"/>
    <p:sldId xmlns:r="http://schemas.openxmlformats.org/officeDocument/2006/relationships" id="257" r:id="Rfd0dc0245aff4cf7"/>
    <p:sldId xmlns:r="http://schemas.openxmlformats.org/officeDocument/2006/relationships" id="258" r:id="R35fdd5b25bed409e"/>
    <p:sldId xmlns:r="http://schemas.openxmlformats.org/officeDocument/2006/relationships" id="259" r:id="R08f8b333d4dd475e"/>
    <p:sldId xmlns:r="http://schemas.openxmlformats.org/officeDocument/2006/relationships" id="260" r:id="R915bd120dcea486c"/>
    <p:sldId xmlns:r="http://schemas.openxmlformats.org/officeDocument/2006/relationships" id="261" r:id="R569247a753ea4618"/>
    <p:sldId xmlns:r="http://schemas.openxmlformats.org/officeDocument/2006/relationships" id="262" r:id="R8431ac52727f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7c72ca0fe49d1" /><Relationship Type="http://schemas.openxmlformats.org/officeDocument/2006/relationships/slide" Target="/ppt/slides/slide1.xml" Id="Rbf8c3d29e4e44e81" /><Relationship Type="http://schemas.openxmlformats.org/officeDocument/2006/relationships/slide" Target="/ppt/slides/slide2.xml" Id="Rfd0dc0245aff4cf7" /><Relationship Type="http://schemas.openxmlformats.org/officeDocument/2006/relationships/slide" Target="/ppt/slides/slide3.xml" Id="R35fdd5b25bed409e" /><Relationship Type="http://schemas.openxmlformats.org/officeDocument/2006/relationships/slide" Target="/ppt/slides/slide4.xml" Id="R08f8b333d4dd475e" /><Relationship Type="http://schemas.openxmlformats.org/officeDocument/2006/relationships/slide" Target="/ppt/slides/slide5.xml" Id="R915bd120dcea486c" /><Relationship Type="http://schemas.openxmlformats.org/officeDocument/2006/relationships/slide" Target="/ppt/slides/slide6.xml" Id="R569247a753ea4618" /><Relationship Type="http://schemas.openxmlformats.org/officeDocument/2006/relationships/slide" Target="/ppt/slides/slide7.xml" Id="R8431ac52727f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38de56a52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bf639a75c49c1" /><Relationship Type="http://schemas.openxmlformats.org/officeDocument/2006/relationships/theme" Target="/ppt/slideMasters/theme/theme1.xml" Id="R28b22f427859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bf639a75c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e45ee7505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f366d0aa9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9d3bc1d1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ff01c847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d38375b52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d2c29bd9b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3920b3e02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LEON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