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943a2c1a46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29a79531cf41ca"/>
  </p:sldMasterIdLst>
  <p:sldIdLst>
    <p:sldId xmlns:r="http://schemas.openxmlformats.org/officeDocument/2006/relationships" id="256" r:id="R423f86c9e76b4c42"/>
    <p:sldId xmlns:r="http://schemas.openxmlformats.org/officeDocument/2006/relationships" id="257" r:id="R7cbb71c8a1084c2e"/>
    <p:sldId xmlns:r="http://schemas.openxmlformats.org/officeDocument/2006/relationships" id="258" r:id="R0fbd59bb528449a2"/>
    <p:sldId xmlns:r="http://schemas.openxmlformats.org/officeDocument/2006/relationships" id="259" r:id="R7c82eb8f50684b22"/>
    <p:sldId xmlns:r="http://schemas.openxmlformats.org/officeDocument/2006/relationships" id="260" r:id="R8d3444a4995d4c48"/>
    <p:sldId xmlns:r="http://schemas.openxmlformats.org/officeDocument/2006/relationships" id="261" r:id="R71ed36aa3b4d4d9d"/>
    <p:sldId xmlns:r="http://schemas.openxmlformats.org/officeDocument/2006/relationships" id="262" r:id="R105c23c9f6bc49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9a79531cf41ca" /><Relationship Type="http://schemas.openxmlformats.org/officeDocument/2006/relationships/slide" Target="/ppt/slides/slide1.xml" Id="R423f86c9e76b4c42" /><Relationship Type="http://schemas.openxmlformats.org/officeDocument/2006/relationships/slide" Target="/ppt/slides/slide2.xml" Id="R7cbb71c8a1084c2e" /><Relationship Type="http://schemas.openxmlformats.org/officeDocument/2006/relationships/slide" Target="/ppt/slides/slide3.xml" Id="R0fbd59bb528449a2" /><Relationship Type="http://schemas.openxmlformats.org/officeDocument/2006/relationships/slide" Target="/ppt/slides/slide4.xml" Id="R7c82eb8f50684b22" /><Relationship Type="http://schemas.openxmlformats.org/officeDocument/2006/relationships/slide" Target="/ppt/slides/slide5.xml" Id="R8d3444a4995d4c48" /><Relationship Type="http://schemas.openxmlformats.org/officeDocument/2006/relationships/slide" Target="/ppt/slides/slide6.xml" Id="R71ed36aa3b4d4d9d" /><Relationship Type="http://schemas.openxmlformats.org/officeDocument/2006/relationships/slide" Target="/ppt/slides/slide7.xml" Id="R105c23c9f6bc49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11ea702a84f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997851f784075" /><Relationship Type="http://schemas.openxmlformats.org/officeDocument/2006/relationships/theme" Target="/ppt/slideMasters/theme/theme1.xml" Id="Rd48001652559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b997851f7840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56b7499614e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b43a91b5e4f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28010834f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88fcf2cfb4c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9cc55857648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972d8034440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95e6a4c4a49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