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4ffa7981c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362be47c94ad2"/>
  </p:sldMasterIdLst>
  <p:sldIdLst>
    <p:sldId xmlns:r="http://schemas.openxmlformats.org/officeDocument/2006/relationships" id="256" r:id="R7fbba667d4af4ebd"/>
    <p:sldId xmlns:r="http://schemas.openxmlformats.org/officeDocument/2006/relationships" id="257" r:id="R6149eee1b9da49f8"/>
    <p:sldId xmlns:r="http://schemas.openxmlformats.org/officeDocument/2006/relationships" id="258" r:id="R3ef3562844d94727"/>
    <p:sldId xmlns:r="http://schemas.openxmlformats.org/officeDocument/2006/relationships" id="259" r:id="R2c1d14c12dc445d0"/>
    <p:sldId xmlns:r="http://schemas.openxmlformats.org/officeDocument/2006/relationships" id="260" r:id="R4d2c88d964d04492"/>
    <p:sldId xmlns:r="http://schemas.openxmlformats.org/officeDocument/2006/relationships" id="261" r:id="R3c1abebe647f4f81"/>
    <p:sldId xmlns:r="http://schemas.openxmlformats.org/officeDocument/2006/relationships" id="262" r:id="Re555c312b090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362be47c94ad2" /><Relationship Type="http://schemas.openxmlformats.org/officeDocument/2006/relationships/slide" Target="/ppt/slides/slide1.xml" Id="R7fbba667d4af4ebd" /><Relationship Type="http://schemas.openxmlformats.org/officeDocument/2006/relationships/slide" Target="/ppt/slides/slide2.xml" Id="R6149eee1b9da49f8" /><Relationship Type="http://schemas.openxmlformats.org/officeDocument/2006/relationships/slide" Target="/ppt/slides/slide3.xml" Id="R3ef3562844d94727" /><Relationship Type="http://schemas.openxmlformats.org/officeDocument/2006/relationships/slide" Target="/ppt/slides/slide4.xml" Id="R2c1d14c12dc445d0" /><Relationship Type="http://schemas.openxmlformats.org/officeDocument/2006/relationships/slide" Target="/ppt/slides/slide5.xml" Id="R4d2c88d964d04492" /><Relationship Type="http://schemas.openxmlformats.org/officeDocument/2006/relationships/slide" Target="/ppt/slides/slide6.xml" Id="R3c1abebe647f4f81" /><Relationship Type="http://schemas.openxmlformats.org/officeDocument/2006/relationships/slide" Target="/ppt/slides/slide7.xml" Id="Re555c312b090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8f26bcb26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86ac9eeb42fd" /><Relationship Type="http://schemas.openxmlformats.org/officeDocument/2006/relationships/theme" Target="/ppt/slideMasters/theme/theme1.xml" Id="Rd5d51d191133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d86ac9eeb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3a8ee620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19c2f278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d185b7f8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6bab74ae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31039693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bb636a3e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a0b88493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52 286 723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158 530 498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161 021 396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 DIMITRI FOSSHEIM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Behrens'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927 143 410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