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97686933ea40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344f06dbe14edf"/>
  </p:sldMasterIdLst>
  <p:sldIdLst>
    <p:sldId xmlns:r="http://schemas.openxmlformats.org/officeDocument/2006/relationships" id="256" r:id="R4a33c940f8204e4f"/>
    <p:sldId xmlns:r="http://schemas.openxmlformats.org/officeDocument/2006/relationships" id="257" r:id="Rf6ba73df825345b8"/>
    <p:sldId xmlns:r="http://schemas.openxmlformats.org/officeDocument/2006/relationships" id="258" r:id="R639e9fb3e0574b39"/>
    <p:sldId xmlns:r="http://schemas.openxmlformats.org/officeDocument/2006/relationships" id="259" r:id="R240d8eca4cd6431d"/>
    <p:sldId xmlns:r="http://schemas.openxmlformats.org/officeDocument/2006/relationships" id="260" r:id="R6faca2057dd14f17"/>
    <p:sldId xmlns:r="http://schemas.openxmlformats.org/officeDocument/2006/relationships" id="261" r:id="R46a24142440e4527"/>
    <p:sldId xmlns:r="http://schemas.openxmlformats.org/officeDocument/2006/relationships" id="262" r:id="R4915245f9ded4b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344f06dbe14edf" /><Relationship Type="http://schemas.openxmlformats.org/officeDocument/2006/relationships/slide" Target="/ppt/slides/slide1.xml" Id="R4a33c940f8204e4f" /><Relationship Type="http://schemas.openxmlformats.org/officeDocument/2006/relationships/slide" Target="/ppt/slides/slide2.xml" Id="Rf6ba73df825345b8" /><Relationship Type="http://schemas.openxmlformats.org/officeDocument/2006/relationships/slide" Target="/ppt/slides/slide3.xml" Id="R639e9fb3e0574b39" /><Relationship Type="http://schemas.openxmlformats.org/officeDocument/2006/relationships/slide" Target="/ppt/slides/slide4.xml" Id="R240d8eca4cd6431d" /><Relationship Type="http://schemas.openxmlformats.org/officeDocument/2006/relationships/slide" Target="/ppt/slides/slide5.xml" Id="R6faca2057dd14f17" /><Relationship Type="http://schemas.openxmlformats.org/officeDocument/2006/relationships/slide" Target="/ppt/slides/slide6.xml" Id="R46a24142440e4527" /><Relationship Type="http://schemas.openxmlformats.org/officeDocument/2006/relationships/slide" Target="/ppt/slides/slide7.xml" Id="R4915245f9ded4b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c08ca127ec4a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4cd3190134aa7" /><Relationship Type="http://schemas.openxmlformats.org/officeDocument/2006/relationships/theme" Target="/ppt/slideMasters/theme/theme1.xml" Id="Rfedd612d68af49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04cd3190134a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d9bdb83ec45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b0d01f6a148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9f92ccc1541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d7d47bcb54e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1e5c11e1840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882046cf54e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aae26f8714e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FRITHJOF ANDERSSEN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FRITHJOF ANDERSSEN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4 427 091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266 056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16 370 171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426 372 424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430 837 854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FRITHJOF ANDERSSEN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FR ANDERSSEN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927 120 070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AS</a:t>
            </a:r>
          </a:p>
        </p:txBody>
      </p:sp>
    </p:spTree>
  </p:cSld>
  <p:clrMapOvr>
    <a:masterClrMapping xmlns:a="http://schemas.openxmlformats.org/drawingml/2006/main"/>
  </p:clrMapOvr>
</p:sld>
</file>