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d158e0e5c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19f53bf7142d3"/>
  </p:sldMasterIdLst>
  <p:sldIdLst>
    <p:sldId xmlns:r="http://schemas.openxmlformats.org/officeDocument/2006/relationships" id="256" r:id="R3fd44f82086541de"/>
    <p:sldId xmlns:r="http://schemas.openxmlformats.org/officeDocument/2006/relationships" id="257" r:id="Rac0012b251fe455f"/>
    <p:sldId xmlns:r="http://schemas.openxmlformats.org/officeDocument/2006/relationships" id="258" r:id="R9c899ba28d2b4a11"/>
    <p:sldId xmlns:r="http://schemas.openxmlformats.org/officeDocument/2006/relationships" id="259" r:id="Rc36ae2fbadd649c5"/>
    <p:sldId xmlns:r="http://schemas.openxmlformats.org/officeDocument/2006/relationships" id="260" r:id="Rc7efee09be994e52"/>
    <p:sldId xmlns:r="http://schemas.openxmlformats.org/officeDocument/2006/relationships" id="261" r:id="R25c72c97bf31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19f53bf7142d3" /><Relationship Type="http://schemas.openxmlformats.org/officeDocument/2006/relationships/slide" Target="/ppt/slides/slide1.xml" Id="R3fd44f82086541de" /><Relationship Type="http://schemas.openxmlformats.org/officeDocument/2006/relationships/slide" Target="/ppt/slides/slide2.xml" Id="Rac0012b251fe455f" /><Relationship Type="http://schemas.openxmlformats.org/officeDocument/2006/relationships/slide" Target="/ppt/slides/slide3.xml" Id="R9c899ba28d2b4a11" /><Relationship Type="http://schemas.openxmlformats.org/officeDocument/2006/relationships/slide" Target="/ppt/slides/slide4.xml" Id="Rc36ae2fbadd649c5" /><Relationship Type="http://schemas.openxmlformats.org/officeDocument/2006/relationships/slide" Target="/ppt/slides/slide5.xml" Id="Rc7efee09be994e52" /><Relationship Type="http://schemas.openxmlformats.org/officeDocument/2006/relationships/slide" Target="/ppt/slides/slide6.xml" Id="R25c72c97bf31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eacd41261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a2a2b59e466f" /><Relationship Type="http://schemas.openxmlformats.org/officeDocument/2006/relationships/theme" Target="/ppt/slideMasters/theme/theme1.xml" Id="Re6ed7fa93aeb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0a2a2b59e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9b8f4980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fa3d4eb96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fe0ba0554f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72e64f72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4f788553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ebc40fa3f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