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3fe245ad9c4a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54d97143184a9d"/>
  </p:sldMasterIdLst>
  <p:sldIdLst>
    <p:sldId xmlns:r="http://schemas.openxmlformats.org/officeDocument/2006/relationships" id="256" r:id="Rae0a38885d0948ef"/>
    <p:sldId xmlns:r="http://schemas.openxmlformats.org/officeDocument/2006/relationships" id="257" r:id="Rbc9d9b1fd21a4598"/>
    <p:sldId xmlns:r="http://schemas.openxmlformats.org/officeDocument/2006/relationships" id="258" r:id="R7153bb979ae94691"/>
    <p:sldId xmlns:r="http://schemas.openxmlformats.org/officeDocument/2006/relationships" id="259" r:id="R51074c295ac845e2"/>
    <p:sldId xmlns:r="http://schemas.openxmlformats.org/officeDocument/2006/relationships" id="260" r:id="R62b6e58cfc1b4816"/>
    <p:sldId xmlns:r="http://schemas.openxmlformats.org/officeDocument/2006/relationships" id="261" r:id="R94426e593c0e4888"/>
    <p:sldId xmlns:r="http://schemas.openxmlformats.org/officeDocument/2006/relationships" id="262" r:id="R14fab72bf93d45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54d97143184a9d" /><Relationship Type="http://schemas.openxmlformats.org/officeDocument/2006/relationships/slide" Target="/ppt/slides/slide1.xml" Id="Rae0a38885d0948ef" /><Relationship Type="http://schemas.openxmlformats.org/officeDocument/2006/relationships/slide" Target="/ppt/slides/slide2.xml" Id="Rbc9d9b1fd21a4598" /><Relationship Type="http://schemas.openxmlformats.org/officeDocument/2006/relationships/slide" Target="/ppt/slides/slide3.xml" Id="R7153bb979ae94691" /><Relationship Type="http://schemas.openxmlformats.org/officeDocument/2006/relationships/slide" Target="/ppt/slides/slide4.xml" Id="R51074c295ac845e2" /><Relationship Type="http://schemas.openxmlformats.org/officeDocument/2006/relationships/slide" Target="/ppt/slides/slide5.xml" Id="R62b6e58cfc1b4816" /><Relationship Type="http://schemas.openxmlformats.org/officeDocument/2006/relationships/slide" Target="/ppt/slides/slide6.xml" Id="R94426e593c0e4888" /><Relationship Type="http://schemas.openxmlformats.org/officeDocument/2006/relationships/slide" Target="/ppt/slides/slide7.xml" Id="R14fab72bf93d45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cb51f1c08542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40533c4c640ef" /><Relationship Type="http://schemas.openxmlformats.org/officeDocument/2006/relationships/theme" Target="/ppt/slideMasters/theme/theme1.xml" Id="R2c0b8a25adf74b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640533c4c640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b425ecf7548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c5f208a284e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30cf8f6b649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ce551b48446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d57578d4e4e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7193d16e945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3359109044c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ARNTZEN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ARNTZEN REVISJON AS ble etablert [år] og holder til i Nordfold.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1 044 592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977 676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1 397 038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ARNTZEN GRY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Gry Arntzen, Kalvdalen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8286 Nordfold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gryarntzen@gmail.com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927 065 088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