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ae9d6a1bf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ccc93463049dc"/>
  </p:sldMasterIdLst>
  <p:sldIdLst>
    <p:sldId xmlns:r="http://schemas.openxmlformats.org/officeDocument/2006/relationships" id="256" r:id="Rc0b15d32d66843a9"/>
    <p:sldId xmlns:r="http://schemas.openxmlformats.org/officeDocument/2006/relationships" id="257" r:id="Rd4e6477cbce54247"/>
    <p:sldId xmlns:r="http://schemas.openxmlformats.org/officeDocument/2006/relationships" id="258" r:id="R5fcda82ce5324ffb"/>
    <p:sldId xmlns:r="http://schemas.openxmlformats.org/officeDocument/2006/relationships" id="259" r:id="Rd1751f493ee34957"/>
    <p:sldId xmlns:r="http://schemas.openxmlformats.org/officeDocument/2006/relationships" id="260" r:id="Re1659963fc9d41aa"/>
    <p:sldId xmlns:r="http://schemas.openxmlformats.org/officeDocument/2006/relationships" id="261" r:id="Rf62796be12ff4c01"/>
    <p:sldId xmlns:r="http://schemas.openxmlformats.org/officeDocument/2006/relationships" id="262" r:id="R0de59f50a150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ccc93463049dc" /><Relationship Type="http://schemas.openxmlformats.org/officeDocument/2006/relationships/slide" Target="/ppt/slides/slide1.xml" Id="Rc0b15d32d66843a9" /><Relationship Type="http://schemas.openxmlformats.org/officeDocument/2006/relationships/slide" Target="/ppt/slides/slide2.xml" Id="Rd4e6477cbce54247" /><Relationship Type="http://schemas.openxmlformats.org/officeDocument/2006/relationships/slide" Target="/ppt/slides/slide3.xml" Id="R5fcda82ce5324ffb" /><Relationship Type="http://schemas.openxmlformats.org/officeDocument/2006/relationships/slide" Target="/ppt/slides/slide4.xml" Id="Rd1751f493ee34957" /><Relationship Type="http://schemas.openxmlformats.org/officeDocument/2006/relationships/slide" Target="/ppt/slides/slide5.xml" Id="Re1659963fc9d41aa" /><Relationship Type="http://schemas.openxmlformats.org/officeDocument/2006/relationships/slide" Target="/ppt/slides/slide6.xml" Id="Rf62796be12ff4c01" /><Relationship Type="http://schemas.openxmlformats.org/officeDocument/2006/relationships/slide" Target="/ppt/slides/slide7.xml" Id="R0de59f50a150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fb1eafc81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2b40f791c49d1" /><Relationship Type="http://schemas.openxmlformats.org/officeDocument/2006/relationships/theme" Target="/ppt/slideMasters/theme/theme1.xml" Id="R71f42c5b95d9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2b40f791c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04f8c6e44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4bc5f5d1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0a2dcdc8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3451c3783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6f81d1cb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46c5b981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8ea4dab1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BABYBELLY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BABYBELLY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3 587 061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OLAV BORCHGREVINK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Øverlands 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927 052 938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BABYBELLY AS</a:t>
            </a:r>
          </a:p>
        </p:txBody>
      </p:sp>
    </p:spTree>
  </p:cSld>
  <p:clrMapOvr>
    <a:masterClrMapping xmlns:a="http://schemas.openxmlformats.org/drawingml/2006/main"/>
  </p:clrMapOvr>
</p:sld>
</file>