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c8ed30bfb24c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5422db7ec1482b"/>
  </p:sldMasterIdLst>
  <p:sldIdLst>
    <p:sldId xmlns:r="http://schemas.openxmlformats.org/officeDocument/2006/relationships" id="256" r:id="R089a7de0e9c14de6"/>
    <p:sldId xmlns:r="http://schemas.openxmlformats.org/officeDocument/2006/relationships" id="257" r:id="Rbf847ddd39c9491d"/>
    <p:sldId xmlns:r="http://schemas.openxmlformats.org/officeDocument/2006/relationships" id="258" r:id="R797cf8f765b849ad"/>
    <p:sldId xmlns:r="http://schemas.openxmlformats.org/officeDocument/2006/relationships" id="259" r:id="R72064e7b9aef4402"/>
    <p:sldId xmlns:r="http://schemas.openxmlformats.org/officeDocument/2006/relationships" id="260" r:id="R931d47d6ad874687"/>
    <p:sldId xmlns:r="http://schemas.openxmlformats.org/officeDocument/2006/relationships" id="261" r:id="R983bd63df10b47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5422db7ec1482b" /><Relationship Type="http://schemas.openxmlformats.org/officeDocument/2006/relationships/slide" Target="/ppt/slides/slide1.xml" Id="R089a7de0e9c14de6" /><Relationship Type="http://schemas.openxmlformats.org/officeDocument/2006/relationships/slide" Target="/ppt/slides/slide2.xml" Id="Rbf847ddd39c9491d" /><Relationship Type="http://schemas.openxmlformats.org/officeDocument/2006/relationships/slide" Target="/ppt/slides/slide3.xml" Id="R797cf8f765b849ad" /><Relationship Type="http://schemas.openxmlformats.org/officeDocument/2006/relationships/slide" Target="/ppt/slides/slide4.xml" Id="R72064e7b9aef4402" /><Relationship Type="http://schemas.openxmlformats.org/officeDocument/2006/relationships/slide" Target="/ppt/slides/slide5.xml" Id="R931d47d6ad874687" /><Relationship Type="http://schemas.openxmlformats.org/officeDocument/2006/relationships/slide" Target="/ppt/slides/slide6.xml" Id="R983bd63df10b47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650c3dfab746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16f06a4ce4c21" /><Relationship Type="http://schemas.openxmlformats.org/officeDocument/2006/relationships/theme" Target="/ppt/slideMasters/theme/theme1.xml" Id="R245f05fa42844b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f16f06a4ce4c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26324497543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55001635b43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52330a57945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f704aaa7b4a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5463510cb41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6208bb8464c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NORDVEST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NORDVEST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NORDVEST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NORDVEST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NORDVEST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NORDVEST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43 398 126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15 872 294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15 872 294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503 200 907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522 788 119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NORDVEST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post@sparebankstiftelsen-nordvest.no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www.sparebankstiftelsen-nordvest.no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927 041 731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NORDVEST</a:t>
            </a:r>
          </a:p>
        </p:txBody>
      </p:sp>
    </p:spTree>
  </p:cSld>
  <p:clrMapOvr>
    <a:masterClrMapping xmlns:a="http://schemas.openxmlformats.org/drawingml/2006/main"/>
  </p:clrMapOvr>
</p:sld>
</file>