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d346b3ecc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4ba9b5fc6441d"/>
  </p:sldMasterIdLst>
  <p:sldIdLst>
    <p:sldId xmlns:r="http://schemas.openxmlformats.org/officeDocument/2006/relationships" id="256" r:id="Rd11a03d21e794f38"/>
    <p:sldId xmlns:r="http://schemas.openxmlformats.org/officeDocument/2006/relationships" id="257" r:id="Rff05c083c6c1497c"/>
    <p:sldId xmlns:r="http://schemas.openxmlformats.org/officeDocument/2006/relationships" id="258" r:id="R3b4ff32d09184441"/>
    <p:sldId xmlns:r="http://schemas.openxmlformats.org/officeDocument/2006/relationships" id="259" r:id="R8aa65514a8a04ee6"/>
    <p:sldId xmlns:r="http://schemas.openxmlformats.org/officeDocument/2006/relationships" id="260" r:id="Rf52e2c9cb74f47c5"/>
    <p:sldId xmlns:r="http://schemas.openxmlformats.org/officeDocument/2006/relationships" id="261" r:id="R63858b5ae9a0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4ba9b5fc6441d" /><Relationship Type="http://schemas.openxmlformats.org/officeDocument/2006/relationships/slide" Target="/ppt/slides/slide1.xml" Id="Rd11a03d21e794f38" /><Relationship Type="http://schemas.openxmlformats.org/officeDocument/2006/relationships/slide" Target="/ppt/slides/slide2.xml" Id="Rff05c083c6c1497c" /><Relationship Type="http://schemas.openxmlformats.org/officeDocument/2006/relationships/slide" Target="/ppt/slides/slide3.xml" Id="R3b4ff32d09184441" /><Relationship Type="http://schemas.openxmlformats.org/officeDocument/2006/relationships/slide" Target="/ppt/slides/slide4.xml" Id="R8aa65514a8a04ee6" /><Relationship Type="http://schemas.openxmlformats.org/officeDocument/2006/relationships/slide" Target="/ppt/slides/slide5.xml" Id="Rf52e2c9cb74f47c5" /><Relationship Type="http://schemas.openxmlformats.org/officeDocument/2006/relationships/slide" Target="/ppt/slides/slide6.xml" Id="R63858b5ae9a0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81c8a03be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a3de1c5b4c48" /><Relationship Type="http://schemas.openxmlformats.org/officeDocument/2006/relationships/theme" Target="/ppt/slideMasters/theme/theme1.xml" Id="R1128cb7fb457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4a3de1c5b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903f244ea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60af15eb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050bd498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a66a867e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60a29cfd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db6eea1f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