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94fcc4c35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4e8018da2450d"/>
  </p:sldMasterIdLst>
  <p:sldIdLst>
    <p:sldId xmlns:r="http://schemas.openxmlformats.org/officeDocument/2006/relationships" id="256" r:id="R0a3210d4399746d7"/>
    <p:sldId xmlns:r="http://schemas.openxmlformats.org/officeDocument/2006/relationships" id="257" r:id="R137b70a482d14663"/>
    <p:sldId xmlns:r="http://schemas.openxmlformats.org/officeDocument/2006/relationships" id="258" r:id="R6e1ed4b44d424671"/>
    <p:sldId xmlns:r="http://schemas.openxmlformats.org/officeDocument/2006/relationships" id="259" r:id="R6eef223666264f78"/>
    <p:sldId xmlns:r="http://schemas.openxmlformats.org/officeDocument/2006/relationships" id="260" r:id="Rb624cf62b79a4b4f"/>
    <p:sldId xmlns:r="http://schemas.openxmlformats.org/officeDocument/2006/relationships" id="261" r:id="R88b511e976114621"/>
    <p:sldId xmlns:r="http://schemas.openxmlformats.org/officeDocument/2006/relationships" id="262" r:id="Rcb4e3d9d40bf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4e8018da2450d" /><Relationship Type="http://schemas.openxmlformats.org/officeDocument/2006/relationships/slide" Target="/ppt/slides/slide1.xml" Id="R0a3210d4399746d7" /><Relationship Type="http://schemas.openxmlformats.org/officeDocument/2006/relationships/slide" Target="/ppt/slides/slide2.xml" Id="R137b70a482d14663" /><Relationship Type="http://schemas.openxmlformats.org/officeDocument/2006/relationships/slide" Target="/ppt/slides/slide3.xml" Id="R6e1ed4b44d424671" /><Relationship Type="http://schemas.openxmlformats.org/officeDocument/2006/relationships/slide" Target="/ppt/slides/slide4.xml" Id="R6eef223666264f78" /><Relationship Type="http://schemas.openxmlformats.org/officeDocument/2006/relationships/slide" Target="/ppt/slides/slide5.xml" Id="Rb624cf62b79a4b4f" /><Relationship Type="http://schemas.openxmlformats.org/officeDocument/2006/relationships/slide" Target="/ppt/slides/slide6.xml" Id="R88b511e976114621" /><Relationship Type="http://schemas.openxmlformats.org/officeDocument/2006/relationships/slide" Target="/ppt/slides/slide7.xml" Id="Rcb4e3d9d40bf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0d644ce2d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14bb38a44a9f" /><Relationship Type="http://schemas.openxmlformats.org/officeDocument/2006/relationships/theme" Target="/ppt/slideMasters/theme/theme1.xml" Id="R50c30b703a71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514bb38a4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810efc6a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972c3207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58e193e4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f14423d1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c64efe96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b4148c41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afd83f4ae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BAMBOLA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BAMBOLA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GOVENIUS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Govenius, Hellerudsvingen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927 020 033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