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3d9b84cb3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afc358cf0488e"/>
  </p:sldMasterIdLst>
  <p:sldIdLst>
    <p:sldId xmlns:r="http://schemas.openxmlformats.org/officeDocument/2006/relationships" id="256" r:id="R35c571e7741341fc"/>
    <p:sldId xmlns:r="http://schemas.openxmlformats.org/officeDocument/2006/relationships" id="257" r:id="R57d0afa6b48d4e2f"/>
    <p:sldId xmlns:r="http://schemas.openxmlformats.org/officeDocument/2006/relationships" id="258" r:id="R6ce2e9e911594a27"/>
    <p:sldId xmlns:r="http://schemas.openxmlformats.org/officeDocument/2006/relationships" id="259" r:id="R655c3f50955145a3"/>
    <p:sldId xmlns:r="http://schemas.openxmlformats.org/officeDocument/2006/relationships" id="260" r:id="R1b8faab5eb8c48b1"/>
    <p:sldId xmlns:r="http://schemas.openxmlformats.org/officeDocument/2006/relationships" id="261" r:id="R266753fa27324c14"/>
    <p:sldId xmlns:r="http://schemas.openxmlformats.org/officeDocument/2006/relationships" id="262" r:id="R4f9a170f05fc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afc358cf0488e" /><Relationship Type="http://schemas.openxmlformats.org/officeDocument/2006/relationships/slide" Target="/ppt/slides/slide1.xml" Id="R35c571e7741341fc" /><Relationship Type="http://schemas.openxmlformats.org/officeDocument/2006/relationships/slide" Target="/ppt/slides/slide2.xml" Id="R57d0afa6b48d4e2f" /><Relationship Type="http://schemas.openxmlformats.org/officeDocument/2006/relationships/slide" Target="/ppt/slides/slide3.xml" Id="R6ce2e9e911594a27" /><Relationship Type="http://schemas.openxmlformats.org/officeDocument/2006/relationships/slide" Target="/ppt/slides/slide4.xml" Id="R655c3f50955145a3" /><Relationship Type="http://schemas.openxmlformats.org/officeDocument/2006/relationships/slide" Target="/ppt/slides/slide5.xml" Id="R1b8faab5eb8c48b1" /><Relationship Type="http://schemas.openxmlformats.org/officeDocument/2006/relationships/slide" Target="/ppt/slides/slide6.xml" Id="R266753fa27324c14" /><Relationship Type="http://schemas.openxmlformats.org/officeDocument/2006/relationships/slide" Target="/ppt/slides/slide7.xml" Id="R4f9a170f05fc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e2e54faba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c391dbbf4ab7" /><Relationship Type="http://schemas.openxmlformats.org/officeDocument/2006/relationships/theme" Target="/ppt/slideMasters/theme/theme1.xml" Id="Rafb278f3fde1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6c391dbbf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79cd30b2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13015dc1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0559f2ae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e0129f55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43b8c3c2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b3fade35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463becd7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FINO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GRENDSTADBAKK OLE-ANDREAS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Ole-Andreas Grendstadbakk, Brøstanesveien 79B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927 010 666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