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97f70ba7a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cbedbdfd24646"/>
  </p:sldMasterIdLst>
  <p:sldIdLst>
    <p:sldId xmlns:r="http://schemas.openxmlformats.org/officeDocument/2006/relationships" id="256" r:id="R9c8a1d004519444a"/>
    <p:sldId xmlns:r="http://schemas.openxmlformats.org/officeDocument/2006/relationships" id="257" r:id="Rf11a3680fc1a487e"/>
    <p:sldId xmlns:r="http://schemas.openxmlformats.org/officeDocument/2006/relationships" id="258" r:id="Rae7c1635be30431b"/>
    <p:sldId xmlns:r="http://schemas.openxmlformats.org/officeDocument/2006/relationships" id="259" r:id="R3560a5fe6c384886"/>
    <p:sldId xmlns:r="http://schemas.openxmlformats.org/officeDocument/2006/relationships" id="260" r:id="R0bfe64ba43ea42a3"/>
    <p:sldId xmlns:r="http://schemas.openxmlformats.org/officeDocument/2006/relationships" id="261" r:id="R9e796551698b4aac"/>
    <p:sldId xmlns:r="http://schemas.openxmlformats.org/officeDocument/2006/relationships" id="262" r:id="R6f6e50ff86c74c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cbedbdfd24646" /><Relationship Type="http://schemas.openxmlformats.org/officeDocument/2006/relationships/slide" Target="/ppt/slides/slide1.xml" Id="R9c8a1d004519444a" /><Relationship Type="http://schemas.openxmlformats.org/officeDocument/2006/relationships/slide" Target="/ppt/slides/slide2.xml" Id="Rf11a3680fc1a487e" /><Relationship Type="http://schemas.openxmlformats.org/officeDocument/2006/relationships/slide" Target="/ppt/slides/slide3.xml" Id="Rae7c1635be30431b" /><Relationship Type="http://schemas.openxmlformats.org/officeDocument/2006/relationships/slide" Target="/ppt/slides/slide4.xml" Id="R3560a5fe6c384886" /><Relationship Type="http://schemas.openxmlformats.org/officeDocument/2006/relationships/slide" Target="/ppt/slides/slide5.xml" Id="R0bfe64ba43ea42a3" /><Relationship Type="http://schemas.openxmlformats.org/officeDocument/2006/relationships/slide" Target="/ppt/slides/slide6.xml" Id="R9e796551698b4aac" /><Relationship Type="http://schemas.openxmlformats.org/officeDocument/2006/relationships/slide" Target="/ppt/slides/slide7.xml" Id="R6f6e50ff86c74c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238aec4084e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67704c0fc4aa6" /><Relationship Type="http://schemas.openxmlformats.org/officeDocument/2006/relationships/theme" Target="/ppt/slideMasters/theme/theme1.xml" Id="Ra4258ad68c00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67704c0fc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d92bf5488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79f0ecf6b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801cc6e22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88ce5ab16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2179c296545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767b841454f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7439b399743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