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80136ef49f42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314062c78b418b"/>
  </p:sldMasterIdLst>
  <p:sldIdLst>
    <p:sldId xmlns:r="http://schemas.openxmlformats.org/officeDocument/2006/relationships" id="256" r:id="R1bd9ab44a74644a5"/>
    <p:sldId xmlns:r="http://schemas.openxmlformats.org/officeDocument/2006/relationships" id="257" r:id="R0d0ed57c936d4aff"/>
    <p:sldId xmlns:r="http://schemas.openxmlformats.org/officeDocument/2006/relationships" id="258" r:id="R05b54146c8114cdf"/>
    <p:sldId xmlns:r="http://schemas.openxmlformats.org/officeDocument/2006/relationships" id="259" r:id="Rd40d0ba117d148d2"/>
    <p:sldId xmlns:r="http://schemas.openxmlformats.org/officeDocument/2006/relationships" id="260" r:id="R47734e52c312463c"/>
    <p:sldId xmlns:r="http://schemas.openxmlformats.org/officeDocument/2006/relationships" id="261" r:id="R03b63d948693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14062c78b418b" /><Relationship Type="http://schemas.openxmlformats.org/officeDocument/2006/relationships/slide" Target="/ppt/slides/slide1.xml" Id="R1bd9ab44a74644a5" /><Relationship Type="http://schemas.openxmlformats.org/officeDocument/2006/relationships/slide" Target="/ppt/slides/slide2.xml" Id="R0d0ed57c936d4aff" /><Relationship Type="http://schemas.openxmlformats.org/officeDocument/2006/relationships/slide" Target="/ppt/slides/slide3.xml" Id="R05b54146c8114cdf" /><Relationship Type="http://schemas.openxmlformats.org/officeDocument/2006/relationships/slide" Target="/ppt/slides/slide4.xml" Id="Rd40d0ba117d148d2" /><Relationship Type="http://schemas.openxmlformats.org/officeDocument/2006/relationships/slide" Target="/ppt/slides/slide5.xml" Id="R47734e52c312463c" /><Relationship Type="http://schemas.openxmlformats.org/officeDocument/2006/relationships/slide" Target="/ppt/slides/slide6.xml" Id="R03b63d948693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26efd7c2f4f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01c77a2e64e05" /><Relationship Type="http://schemas.openxmlformats.org/officeDocument/2006/relationships/theme" Target="/ppt/slideMasters/theme/theme1.xml" Id="Rbfaf0dfc674d46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01c77a2e64e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96d5f412244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c7080c8634a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b7c59757a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98cacf272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34dffe7e14e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cac0a4ef3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