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c21f05a39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624d603024d63"/>
  </p:sldMasterIdLst>
  <p:sldIdLst>
    <p:sldId xmlns:r="http://schemas.openxmlformats.org/officeDocument/2006/relationships" id="256" r:id="Rcabe9f2038bc4851"/>
    <p:sldId xmlns:r="http://schemas.openxmlformats.org/officeDocument/2006/relationships" id="257" r:id="Rd770513225da4361"/>
    <p:sldId xmlns:r="http://schemas.openxmlformats.org/officeDocument/2006/relationships" id="258" r:id="Rd47d716da10f4632"/>
    <p:sldId xmlns:r="http://schemas.openxmlformats.org/officeDocument/2006/relationships" id="259" r:id="R9994590a48244224"/>
    <p:sldId xmlns:r="http://schemas.openxmlformats.org/officeDocument/2006/relationships" id="260" r:id="R67fca66f8cf7446a"/>
    <p:sldId xmlns:r="http://schemas.openxmlformats.org/officeDocument/2006/relationships" id="261" r:id="R1b7f938522d042b7"/>
    <p:sldId xmlns:r="http://schemas.openxmlformats.org/officeDocument/2006/relationships" id="262" r:id="Rf8b3cdc681b1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624d603024d63" /><Relationship Type="http://schemas.openxmlformats.org/officeDocument/2006/relationships/slide" Target="/ppt/slides/slide1.xml" Id="Rcabe9f2038bc4851" /><Relationship Type="http://schemas.openxmlformats.org/officeDocument/2006/relationships/slide" Target="/ppt/slides/slide2.xml" Id="Rd770513225da4361" /><Relationship Type="http://schemas.openxmlformats.org/officeDocument/2006/relationships/slide" Target="/ppt/slides/slide3.xml" Id="Rd47d716da10f4632" /><Relationship Type="http://schemas.openxmlformats.org/officeDocument/2006/relationships/slide" Target="/ppt/slides/slide4.xml" Id="R9994590a48244224" /><Relationship Type="http://schemas.openxmlformats.org/officeDocument/2006/relationships/slide" Target="/ppt/slides/slide5.xml" Id="R67fca66f8cf7446a" /><Relationship Type="http://schemas.openxmlformats.org/officeDocument/2006/relationships/slide" Target="/ppt/slides/slide6.xml" Id="R1b7f938522d042b7" /><Relationship Type="http://schemas.openxmlformats.org/officeDocument/2006/relationships/slide" Target="/ppt/slides/slide7.xml" Id="Rf8b3cdc681b1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14d08544e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f95e69174610" /><Relationship Type="http://schemas.openxmlformats.org/officeDocument/2006/relationships/theme" Target="/ppt/slideMasters/theme/theme1.xml" Id="R388d8d879851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0f95e6917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2d2ec243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d55e5345c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9c9dab94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7100403e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457e505a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13c144f19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f9335b694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