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777d8420c147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9ba3924f1f4e84"/>
  </p:sldMasterIdLst>
  <p:sldIdLst>
    <p:sldId xmlns:r="http://schemas.openxmlformats.org/officeDocument/2006/relationships" id="256" r:id="R2c50905faec042dd"/>
    <p:sldId xmlns:r="http://schemas.openxmlformats.org/officeDocument/2006/relationships" id="257" r:id="R578e64c77e634281"/>
    <p:sldId xmlns:r="http://schemas.openxmlformats.org/officeDocument/2006/relationships" id="258" r:id="R288016d4ad2645cc"/>
    <p:sldId xmlns:r="http://schemas.openxmlformats.org/officeDocument/2006/relationships" id="259" r:id="R0f4c8bb4d2174e64"/>
    <p:sldId xmlns:r="http://schemas.openxmlformats.org/officeDocument/2006/relationships" id="260" r:id="Rac5bdd28c2034ccf"/>
    <p:sldId xmlns:r="http://schemas.openxmlformats.org/officeDocument/2006/relationships" id="261" r:id="Rf2b0f9cf6f914fd1"/>
    <p:sldId xmlns:r="http://schemas.openxmlformats.org/officeDocument/2006/relationships" id="262" r:id="R6cca1c93603041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9ba3924f1f4e84" /><Relationship Type="http://schemas.openxmlformats.org/officeDocument/2006/relationships/slide" Target="/ppt/slides/slide1.xml" Id="R2c50905faec042dd" /><Relationship Type="http://schemas.openxmlformats.org/officeDocument/2006/relationships/slide" Target="/ppt/slides/slide2.xml" Id="R578e64c77e634281" /><Relationship Type="http://schemas.openxmlformats.org/officeDocument/2006/relationships/slide" Target="/ppt/slides/slide3.xml" Id="R288016d4ad2645cc" /><Relationship Type="http://schemas.openxmlformats.org/officeDocument/2006/relationships/slide" Target="/ppt/slides/slide4.xml" Id="R0f4c8bb4d2174e64" /><Relationship Type="http://schemas.openxmlformats.org/officeDocument/2006/relationships/slide" Target="/ppt/slides/slide5.xml" Id="Rac5bdd28c2034ccf" /><Relationship Type="http://schemas.openxmlformats.org/officeDocument/2006/relationships/slide" Target="/ppt/slides/slide6.xml" Id="Rf2b0f9cf6f914fd1" /><Relationship Type="http://schemas.openxmlformats.org/officeDocument/2006/relationships/slide" Target="/ppt/slides/slide7.xml" Id="R6cca1c93603041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629c0de7264f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795fbc1ec4bb8" /><Relationship Type="http://schemas.openxmlformats.org/officeDocument/2006/relationships/theme" Target="/ppt/slideMasters/theme/theme1.xml" Id="R491c377346e34e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2795fbc1ec4b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febdda1a74b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a93e721bc4b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a2c3c37704d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884362ce94a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2fda29d2d4b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fd886b16341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a80682a0f40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LIAN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1 677 234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2 996 196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3 112 470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HALDORSEN LIAN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Møllebakken 26A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926 940 430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LIAN INVEST AS</a:t>
            </a:r>
          </a:p>
        </p:txBody>
      </p:sp>
    </p:spTree>
  </p:cSld>
  <p:clrMapOvr>
    <a:masterClrMapping xmlns:a="http://schemas.openxmlformats.org/drawingml/2006/main"/>
  </p:clrMapOvr>
</p:sld>
</file>