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bf34b759d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cc93881754c57"/>
  </p:sldMasterIdLst>
  <p:sldIdLst>
    <p:sldId xmlns:r="http://schemas.openxmlformats.org/officeDocument/2006/relationships" id="256" r:id="Rc3bedb072cbf4aef"/>
    <p:sldId xmlns:r="http://schemas.openxmlformats.org/officeDocument/2006/relationships" id="257" r:id="R648f05db096c4353"/>
    <p:sldId xmlns:r="http://schemas.openxmlformats.org/officeDocument/2006/relationships" id="258" r:id="R349cd59bf0544662"/>
    <p:sldId xmlns:r="http://schemas.openxmlformats.org/officeDocument/2006/relationships" id="259" r:id="Rb4bac216572c4056"/>
    <p:sldId xmlns:r="http://schemas.openxmlformats.org/officeDocument/2006/relationships" id="260" r:id="Rc508f098470f4cba"/>
    <p:sldId xmlns:r="http://schemas.openxmlformats.org/officeDocument/2006/relationships" id="261" r:id="R583a07d4182041e4"/>
    <p:sldId xmlns:r="http://schemas.openxmlformats.org/officeDocument/2006/relationships" id="262" r:id="Rc4c81f0dca89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cc93881754c57" /><Relationship Type="http://schemas.openxmlformats.org/officeDocument/2006/relationships/slide" Target="/ppt/slides/slide1.xml" Id="Rc3bedb072cbf4aef" /><Relationship Type="http://schemas.openxmlformats.org/officeDocument/2006/relationships/slide" Target="/ppt/slides/slide2.xml" Id="R648f05db096c4353" /><Relationship Type="http://schemas.openxmlformats.org/officeDocument/2006/relationships/slide" Target="/ppt/slides/slide3.xml" Id="R349cd59bf0544662" /><Relationship Type="http://schemas.openxmlformats.org/officeDocument/2006/relationships/slide" Target="/ppt/slides/slide4.xml" Id="Rb4bac216572c4056" /><Relationship Type="http://schemas.openxmlformats.org/officeDocument/2006/relationships/slide" Target="/ppt/slides/slide5.xml" Id="Rc508f098470f4cba" /><Relationship Type="http://schemas.openxmlformats.org/officeDocument/2006/relationships/slide" Target="/ppt/slides/slide6.xml" Id="R583a07d4182041e4" /><Relationship Type="http://schemas.openxmlformats.org/officeDocument/2006/relationships/slide" Target="/ppt/slides/slide7.xml" Id="Rc4c81f0dca89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fcd376104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cf044caf47a1" /><Relationship Type="http://schemas.openxmlformats.org/officeDocument/2006/relationships/theme" Target="/ppt/slideMasters/theme/theme1.xml" Id="R696efc6bdc92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1cf044caf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8b821c82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e4c6914a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4351a530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9e6c0a91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82c9351d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a18e19e5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f8733155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