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3caecdd13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79bae51324a80"/>
  </p:sldMasterIdLst>
  <p:sldIdLst>
    <p:sldId xmlns:r="http://schemas.openxmlformats.org/officeDocument/2006/relationships" id="256" r:id="Rdeaeb417d58e415f"/>
    <p:sldId xmlns:r="http://schemas.openxmlformats.org/officeDocument/2006/relationships" id="257" r:id="R7fe61ce4208147ae"/>
    <p:sldId xmlns:r="http://schemas.openxmlformats.org/officeDocument/2006/relationships" id="258" r:id="Re86b473003254beb"/>
    <p:sldId xmlns:r="http://schemas.openxmlformats.org/officeDocument/2006/relationships" id="259" r:id="R7c339f4f07f84455"/>
    <p:sldId xmlns:r="http://schemas.openxmlformats.org/officeDocument/2006/relationships" id="260" r:id="R7ff74c29498240fb"/>
    <p:sldId xmlns:r="http://schemas.openxmlformats.org/officeDocument/2006/relationships" id="261" r:id="Ra963063e96764666"/>
    <p:sldId xmlns:r="http://schemas.openxmlformats.org/officeDocument/2006/relationships" id="262" r:id="R43ebe45683c0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79bae51324a80" /><Relationship Type="http://schemas.openxmlformats.org/officeDocument/2006/relationships/slide" Target="/ppt/slides/slide1.xml" Id="Rdeaeb417d58e415f" /><Relationship Type="http://schemas.openxmlformats.org/officeDocument/2006/relationships/slide" Target="/ppt/slides/slide2.xml" Id="R7fe61ce4208147ae" /><Relationship Type="http://schemas.openxmlformats.org/officeDocument/2006/relationships/slide" Target="/ppt/slides/slide3.xml" Id="Re86b473003254beb" /><Relationship Type="http://schemas.openxmlformats.org/officeDocument/2006/relationships/slide" Target="/ppt/slides/slide4.xml" Id="R7c339f4f07f84455" /><Relationship Type="http://schemas.openxmlformats.org/officeDocument/2006/relationships/slide" Target="/ppt/slides/slide5.xml" Id="R7ff74c29498240fb" /><Relationship Type="http://schemas.openxmlformats.org/officeDocument/2006/relationships/slide" Target="/ppt/slides/slide6.xml" Id="Ra963063e96764666" /><Relationship Type="http://schemas.openxmlformats.org/officeDocument/2006/relationships/slide" Target="/ppt/slides/slide7.xml" Id="R43ebe45683c0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f3d1ee8da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ae64d99f4c6d" /><Relationship Type="http://schemas.openxmlformats.org/officeDocument/2006/relationships/theme" Target="/ppt/slideMasters/theme/theme1.xml" Id="Rbf08ee2eb051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9ae64d99f4c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35ef5cdc4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7ff11dd6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f596cb3f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f1d18975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f98d6775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1a8969a5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97c2a73c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BJØRHEIM SIGMUND STEENSEN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