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5199418ce343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9d890ec9a14983"/>
  </p:sldMasterIdLst>
  <p:sldIdLst>
    <p:sldId xmlns:r="http://schemas.openxmlformats.org/officeDocument/2006/relationships" id="256" r:id="R372f3d83f6754fd3"/>
    <p:sldId xmlns:r="http://schemas.openxmlformats.org/officeDocument/2006/relationships" id="257" r:id="R2cd152daa2384ed7"/>
    <p:sldId xmlns:r="http://schemas.openxmlformats.org/officeDocument/2006/relationships" id="258" r:id="R994ff3e8993e434b"/>
    <p:sldId xmlns:r="http://schemas.openxmlformats.org/officeDocument/2006/relationships" id="259" r:id="R5e3f2b951f1e485b"/>
    <p:sldId xmlns:r="http://schemas.openxmlformats.org/officeDocument/2006/relationships" id="260" r:id="R09fd1d5f535b46a6"/>
    <p:sldId xmlns:r="http://schemas.openxmlformats.org/officeDocument/2006/relationships" id="261" r:id="R9670e9b81a6d41be"/>
    <p:sldId xmlns:r="http://schemas.openxmlformats.org/officeDocument/2006/relationships" id="262" r:id="R4f12a1f05c3d49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9d890ec9a14983" /><Relationship Type="http://schemas.openxmlformats.org/officeDocument/2006/relationships/slide" Target="/ppt/slides/slide1.xml" Id="R372f3d83f6754fd3" /><Relationship Type="http://schemas.openxmlformats.org/officeDocument/2006/relationships/slide" Target="/ppt/slides/slide2.xml" Id="R2cd152daa2384ed7" /><Relationship Type="http://schemas.openxmlformats.org/officeDocument/2006/relationships/slide" Target="/ppt/slides/slide3.xml" Id="R994ff3e8993e434b" /><Relationship Type="http://schemas.openxmlformats.org/officeDocument/2006/relationships/slide" Target="/ppt/slides/slide4.xml" Id="R5e3f2b951f1e485b" /><Relationship Type="http://schemas.openxmlformats.org/officeDocument/2006/relationships/slide" Target="/ppt/slides/slide5.xml" Id="R09fd1d5f535b46a6" /><Relationship Type="http://schemas.openxmlformats.org/officeDocument/2006/relationships/slide" Target="/ppt/slides/slide6.xml" Id="R9670e9b81a6d41be" /><Relationship Type="http://schemas.openxmlformats.org/officeDocument/2006/relationships/slide" Target="/ppt/slides/slide7.xml" Id="R4f12a1f05c3d49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303a98744149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6c9dc78154c39" /><Relationship Type="http://schemas.openxmlformats.org/officeDocument/2006/relationships/theme" Target="/ppt/slideMasters/theme/theme1.xml" Id="R1e271d029f964c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16c9dc78154c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50348dc6640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1c106b9c940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464ebad5d40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11d13383643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c379893d542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fc3990eaf4d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bce8f95cc47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QUIST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QUIST AS ble etablert [år] og holder til i Kjeller.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440 439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773 373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599 413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QUIST MATS PETER VALDEMAR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Riisalleen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2007 Kjeller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926 875 752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