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72e015e5b440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a4d489de544981"/>
  </p:sldMasterIdLst>
  <p:sldIdLst>
    <p:sldId xmlns:r="http://schemas.openxmlformats.org/officeDocument/2006/relationships" id="256" r:id="R388901b7725145ac"/>
    <p:sldId xmlns:r="http://schemas.openxmlformats.org/officeDocument/2006/relationships" id="257" r:id="R22b7f44f8277420b"/>
    <p:sldId xmlns:r="http://schemas.openxmlformats.org/officeDocument/2006/relationships" id="258" r:id="Re774d7e4dc8b47e9"/>
    <p:sldId xmlns:r="http://schemas.openxmlformats.org/officeDocument/2006/relationships" id="259" r:id="R0368f5b40d5646fc"/>
    <p:sldId xmlns:r="http://schemas.openxmlformats.org/officeDocument/2006/relationships" id="260" r:id="R42c43914faba4215"/>
    <p:sldId xmlns:r="http://schemas.openxmlformats.org/officeDocument/2006/relationships" id="261" r:id="R0979e3c25dbd4d9f"/>
    <p:sldId xmlns:r="http://schemas.openxmlformats.org/officeDocument/2006/relationships" id="262" r:id="R86c0eb49859448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a4d489de544981" /><Relationship Type="http://schemas.openxmlformats.org/officeDocument/2006/relationships/slide" Target="/ppt/slides/slide1.xml" Id="R388901b7725145ac" /><Relationship Type="http://schemas.openxmlformats.org/officeDocument/2006/relationships/slide" Target="/ppt/slides/slide2.xml" Id="R22b7f44f8277420b" /><Relationship Type="http://schemas.openxmlformats.org/officeDocument/2006/relationships/slide" Target="/ppt/slides/slide3.xml" Id="Re774d7e4dc8b47e9" /><Relationship Type="http://schemas.openxmlformats.org/officeDocument/2006/relationships/slide" Target="/ppt/slides/slide4.xml" Id="R0368f5b40d5646fc" /><Relationship Type="http://schemas.openxmlformats.org/officeDocument/2006/relationships/slide" Target="/ppt/slides/slide5.xml" Id="R42c43914faba4215" /><Relationship Type="http://schemas.openxmlformats.org/officeDocument/2006/relationships/slide" Target="/ppt/slides/slide6.xml" Id="R0979e3c25dbd4d9f" /><Relationship Type="http://schemas.openxmlformats.org/officeDocument/2006/relationships/slide" Target="/ppt/slides/slide7.xml" Id="R86c0eb49859448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e69f564224c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0ddd9229b429e" /><Relationship Type="http://schemas.openxmlformats.org/officeDocument/2006/relationships/theme" Target="/ppt/slideMasters/theme/theme1.xml" Id="Rba8aebcc19b241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60ddd9229b42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670c4e9824e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55d38518f41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71125a4a144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54d20e55d4d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995e2ed9c45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5d992b3034f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9cc398e6a48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SPIDER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SPIDER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140 807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1 067 257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HAUAN-ZAMORA ANGELA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Hyggeveien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926 836 714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