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b95e7ededc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ebbd1577884664"/>
  </p:sldMasterIdLst>
  <p:sldIdLst>
    <p:sldId xmlns:r="http://schemas.openxmlformats.org/officeDocument/2006/relationships" id="256" r:id="R0ae52da80a1646e9"/>
    <p:sldId xmlns:r="http://schemas.openxmlformats.org/officeDocument/2006/relationships" id="257" r:id="Rb199f62b69704ece"/>
    <p:sldId xmlns:r="http://schemas.openxmlformats.org/officeDocument/2006/relationships" id="258" r:id="R5a06e7da7ba2472f"/>
    <p:sldId xmlns:r="http://schemas.openxmlformats.org/officeDocument/2006/relationships" id="259" r:id="R2e833b706aae41f0"/>
    <p:sldId xmlns:r="http://schemas.openxmlformats.org/officeDocument/2006/relationships" id="260" r:id="Ra9e3d91b62c3470f"/>
    <p:sldId xmlns:r="http://schemas.openxmlformats.org/officeDocument/2006/relationships" id="261" r:id="Re65bbc54d9e64bf2"/>
    <p:sldId xmlns:r="http://schemas.openxmlformats.org/officeDocument/2006/relationships" id="262" r:id="Rafb6f291b15c45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bbd1577884664" /><Relationship Type="http://schemas.openxmlformats.org/officeDocument/2006/relationships/slide" Target="/ppt/slides/slide1.xml" Id="R0ae52da80a1646e9" /><Relationship Type="http://schemas.openxmlformats.org/officeDocument/2006/relationships/slide" Target="/ppt/slides/slide2.xml" Id="Rb199f62b69704ece" /><Relationship Type="http://schemas.openxmlformats.org/officeDocument/2006/relationships/slide" Target="/ppt/slides/slide3.xml" Id="R5a06e7da7ba2472f" /><Relationship Type="http://schemas.openxmlformats.org/officeDocument/2006/relationships/slide" Target="/ppt/slides/slide4.xml" Id="R2e833b706aae41f0" /><Relationship Type="http://schemas.openxmlformats.org/officeDocument/2006/relationships/slide" Target="/ppt/slides/slide5.xml" Id="Ra9e3d91b62c3470f" /><Relationship Type="http://schemas.openxmlformats.org/officeDocument/2006/relationships/slide" Target="/ppt/slides/slide6.xml" Id="Re65bbc54d9e64bf2" /><Relationship Type="http://schemas.openxmlformats.org/officeDocument/2006/relationships/slide" Target="/ppt/slides/slide7.xml" Id="Rafb6f291b15c45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9f2a6c13c46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e6d0796a5484b" /><Relationship Type="http://schemas.openxmlformats.org/officeDocument/2006/relationships/theme" Target="/ppt/slideMasters/theme/theme1.xml" Id="R2214a61fa6e44f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4e6d0796a548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d5f3f690f40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94b8f7af348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488f9a1d248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8bad051d249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c62e299e241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cd50dddd14a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dd54e30bb4c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ICECREAM EXTREME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ICECREAM EXTREME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3 838 510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3 860 870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LYNGEDAL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926 830 554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