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ae4c76d64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074362fc54f32"/>
  </p:sldMasterIdLst>
  <p:sldIdLst>
    <p:sldId xmlns:r="http://schemas.openxmlformats.org/officeDocument/2006/relationships" id="256" r:id="R4a0b8921cefe4b6f"/>
    <p:sldId xmlns:r="http://schemas.openxmlformats.org/officeDocument/2006/relationships" id="257" r:id="Rfaeecb50e6154121"/>
    <p:sldId xmlns:r="http://schemas.openxmlformats.org/officeDocument/2006/relationships" id="258" r:id="Rfea08806b8264557"/>
    <p:sldId xmlns:r="http://schemas.openxmlformats.org/officeDocument/2006/relationships" id="259" r:id="R2e5204b565e34397"/>
    <p:sldId xmlns:r="http://schemas.openxmlformats.org/officeDocument/2006/relationships" id="260" r:id="Re48ed7d4aac34591"/>
    <p:sldId xmlns:r="http://schemas.openxmlformats.org/officeDocument/2006/relationships" id="261" r:id="R2361c3c623c74cee"/>
    <p:sldId xmlns:r="http://schemas.openxmlformats.org/officeDocument/2006/relationships" id="262" r:id="R38ed3fc17d42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074362fc54f32" /><Relationship Type="http://schemas.openxmlformats.org/officeDocument/2006/relationships/slide" Target="/ppt/slides/slide1.xml" Id="R4a0b8921cefe4b6f" /><Relationship Type="http://schemas.openxmlformats.org/officeDocument/2006/relationships/slide" Target="/ppt/slides/slide2.xml" Id="Rfaeecb50e6154121" /><Relationship Type="http://schemas.openxmlformats.org/officeDocument/2006/relationships/slide" Target="/ppt/slides/slide3.xml" Id="Rfea08806b8264557" /><Relationship Type="http://schemas.openxmlformats.org/officeDocument/2006/relationships/slide" Target="/ppt/slides/slide4.xml" Id="R2e5204b565e34397" /><Relationship Type="http://schemas.openxmlformats.org/officeDocument/2006/relationships/slide" Target="/ppt/slides/slide5.xml" Id="Re48ed7d4aac34591" /><Relationship Type="http://schemas.openxmlformats.org/officeDocument/2006/relationships/slide" Target="/ppt/slides/slide6.xml" Id="R2361c3c623c74cee" /><Relationship Type="http://schemas.openxmlformats.org/officeDocument/2006/relationships/slide" Target="/ppt/slides/slide7.xml" Id="R38ed3fc17d42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1046727af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4c272acd4a7a" /><Relationship Type="http://schemas.openxmlformats.org/officeDocument/2006/relationships/theme" Target="/ppt/slideMasters/theme/theme1.xml" Id="Radda17e2e4d9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64c272acd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1c8e2e5d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33e2ae87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71f9d052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6f0bf7ba4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08ef2bdc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75462aa1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f2448b74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ANITA KVINGE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